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492" r:id="rId2"/>
    <p:sldMasterId id="2147485497" r:id="rId3"/>
    <p:sldMasterId id="2147485502" r:id="rId4"/>
    <p:sldMasterId id="2147485507" r:id="rId5"/>
    <p:sldMasterId id="2147485512" r:id="rId6"/>
    <p:sldMasterId id="2147485517" r:id="rId7"/>
    <p:sldMasterId id="2147485522" r:id="rId8"/>
    <p:sldMasterId id="2147485527" r:id="rId9"/>
    <p:sldMasterId id="2147485532" r:id="rId10"/>
  </p:sldMasterIdLst>
  <p:handoutMasterIdLst>
    <p:handoutMasterId r:id="rId135"/>
  </p:handoutMasterIdLst>
  <p:sldIdLst>
    <p:sldId id="258" r:id="rId11"/>
    <p:sldId id="294" r:id="rId12"/>
    <p:sldId id="296" r:id="rId13"/>
    <p:sldId id="418" r:id="rId14"/>
    <p:sldId id="297" r:id="rId15"/>
    <p:sldId id="419" r:id="rId16"/>
    <p:sldId id="298" r:id="rId17"/>
    <p:sldId id="420" r:id="rId18"/>
    <p:sldId id="421" r:id="rId19"/>
    <p:sldId id="299" r:id="rId20"/>
    <p:sldId id="422" r:id="rId21"/>
    <p:sldId id="423" r:id="rId22"/>
    <p:sldId id="424" r:id="rId23"/>
    <p:sldId id="301" r:id="rId24"/>
    <p:sldId id="302" r:id="rId25"/>
    <p:sldId id="303" r:id="rId26"/>
    <p:sldId id="304" r:id="rId27"/>
    <p:sldId id="425" r:id="rId28"/>
    <p:sldId id="426" r:id="rId29"/>
    <p:sldId id="427" r:id="rId30"/>
    <p:sldId id="308" r:id="rId31"/>
    <p:sldId id="428" r:id="rId32"/>
    <p:sldId id="311" r:id="rId33"/>
    <p:sldId id="309" r:id="rId34"/>
    <p:sldId id="312" r:id="rId35"/>
    <p:sldId id="429" r:id="rId36"/>
    <p:sldId id="313" r:id="rId37"/>
    <p:sldId id="314" r:id="rId38"/>
    <p:sldId id="315" r:id="rId39"/>
    <p:sldId id="317" r:id="rId40"/>
    <p:sldId id="430" r:id="rId41"/>
    <p:sldId id="431" r:id="rId42"/>
    <p:sldId id="320" r:id="rId43"/>
    <p:sldId id="319" r:id="rId44"/>
    <p:sldId id="321" r:id="rId45"/>
    <p:sldId id="325" r:id="rId46"/>
    <p:sldId id="433" r:id="rId47"/>
    <p:sldId id="327" r:id="rId48"/>
    <p:sldId id="434" r:id="rId49"/>
    <p:sldId id="328" r:id="rId50"/>
    <p:sldId id="329" r:id="rId51"/>
    <p:sldId id="332" r:id="rId52"/>
    <p:sldId id="435" r:id="rId53"/>
    <p:sldId id="334" r:id="rId54"/>
    <p:sldId id="436" r:id="rId55"/>
    <p:sldId id="335" r:id="rId56"/>
    <p:sldId id="336" r:id="rId57"/>
    <p:sldId id="338" r:id="rId58"/>
    <p:sldId id="339" r:id="rId59"/>
    <p:sldId id="340" r:id="rId60"/>
    <p:sldId id="437" r:id="rId61"/>
    <p:sldId id="438" r:id="rId62"/>
    <p:sldId id="342" r:id="rId63"/>
    <p:sldId id="344" r:id="rId64"/>
    <p:sldId id="439" r:id="rId65"/>
    <p:sldId id="345" r:id="rId66"/>
    <p:sldId id="440" r:id="rId67"/>
    <p:sldId id="347" r:id="rId68"/>
    <p:sldId id="441" r:id="rId69"/>
    <p:sldId id="365" r:id="rId70"/>
    <p:sldId id="348" r:id="rId71"/>
    <p:sldId id="349" r:id="rId72"/>
    <p:sldId id="351" r:id="rId73"/>
    <p:sldId id="442" r:id="rId74"/>
    <p:sldId id="352" r:id="rId75"/>
    <p:sldId id="353" r:id="rId76"/>
    <p:sldId id="355" r:id="rId77"/>
    <p:sldId id="357" r:id="rId78"/>
    <p:sldId id="443" r:id="rId79"/>
    <p:sldId id="444" r:id="rId80"/>
    <p:sldId id="366" r:id="rId81"/>
    <p:sldId id="358" r:id="rId82"/>
    <p:sldId id="359" r:id="rId83"/>
    <p:sldId id="360" r:id="rId84"/>
    <p:sldId id="362" r:id="rId85"/>
    <p:sldId id="367" r:id="rId86"/>
    <p:sldId id="368" r:id="rId87"/>
    <p:sldId id="370" r:id="rId88"/>
    <p:sldId id="372" r:id="rId89"/>
    <p:sldId id="374" r:id="rId90"/>
    <p:sldId id="446" r:id="rId91"/>
    <p:sldId id="375" r:id="rId92"/>
    <p:sldId id="376" r:id="rId93"/>
    <p:sldId id="377" r:id="rId94"/>
    <p:sldId id="379" r:id="rId95"/>
    <p:sldId id="447" r:id="rId96"/>
    <p:sldId id="383" r:id="rId97"/>
    <p:sldId id="448" r:id="rId98"/>
    <p:sldId id="384" r:id="rId99"/>
    <p:sldId id="449" r:id="rId100"/>
    <p:sldId id="386" r:id="rId101"/>
    <p:sldId id="387" r:id="rId102"/>
    <p:sldId id="389" r:id="rId103"/>
    <p:sldId id="450" r:id="rId104"/>
    <p:sldId id="390" r:id="rId105"/>
    <p:sldId id="451" r:id="rId106"/>
    <p:sldId id="392" r:id="rId107"/>
    <p:sldId id="452" r:id="rId108"/>
    <p:sldId id="453" r:id="rId109"/>
    <p:sldId id="393" r:id="rId110"/>
    <p:sldId id="454" r:id="rId111"/>
    <p:sldId id="396" r:id="rId112"/>
    <p:sldId id="397" r:id="rId113"/>
    <p:sldId id="399" r:id="rId114"/>
    <p:sldId id="455" r:id="rId115"/>
    <p:sldId id="400" r:id="rId116"/>
    <p:sldId id="401" r:id="rId117"/>
    <p:sldId id="456" r:id="rId118"/>
    <p:sldId id="402" r:id="rId119"/>
    <p:sldId id="404" r:id="rId120"/>
    <p:sldId id="405" r:id="rId121"/>
    <p:sldId id="457" r:id="rId122"/>
    <p:sldId id="406" r:id="rId123"/>
    <p:sldId id="407" r:id="rId124"/>
    <p:sldId id="417" r:id="rId125"/>
    <p:sldId id="408" r:id="rId126"/>
    <p:sldId id="410" r:id="rId127"/>
    <p:sldId id="458" r:id="rId128"/>
    <p:sldId id="459" r:id="rId129"/>
    <p:sldId id="412" r:id="rId130"/>
    <p:sldId id="460" r:id="rId131"/>
    <p:sldId id="461" r:id="rId132"/>
    <p:sldId id="462" r:id="rId133"/>
    <p:sldId id="463" r:id="rId134"/>
  </p:sldIdLst>
  <p:sldSz cx="9144000" cy="6858000" type="screen4x3"/>
  <p:notesSz cx="6858000" cy="9144000"/>
  <p:defaultTextStyle>
    <a:defPPr>
      <a:defRPr lang="zh-TW"/>
    </a:defPPr>
    <a:lvl1pPr algn="l" rtl="0" fontAlgn="base">
      <a:spcBef>
        <a:spcPct val="0"/>
      </a:spcBef>
      <a:spcAft>
        <a:spcPct val="0"/>
      </a:spcAft>
      <a:defRPr kumimoji="1" b="1" kern="1200">
        <a:solidFill>
          <a:schemeClr val="bg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b="1" kern="1200">
        <a:solidFill>
          <a:schemeClr val="bg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b="1" kern="1200">
        <a:solidFill>
          <a:schemeClr val="bg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b="1" kern="1200">
        <a:solidFill>
          <a:schemeClr val="bg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b="1" kern="1200">
        <a:solidFill>
          <a:schemeClr val="bg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b="1" kern="1200">
        <a:solidFill>
          <a:schemeClr val="bg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b="1" kern="1200">
        <a:solidFill>
          <a:schemeClr val="bg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b="1" kern="1200">
        <a:solidFill>
          <a:schemeClr val="bg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b="1" kern="1200">
        <a:solidFill>
          <a:schemeClr val="bg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87">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FF5050"/>
    <a:srgbClr val="FF00FF"/>
    <a:srgbClr val="4F4FFF"/>
    <a:srgbClr val="336699"/>
    <a:srgbClr val="339933"/>
    <a:srgbClr val="0099CC"/>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7" autoAdjust="0"/>
    <p:restoredTop sz="94653" autoAdjust="0"/>
  </p:normalViewPr>
  <p:slideViewPr>
    <p:cSldViewPr>
      <p:cViewPr varScale="1">
        <p:scale>
          <a:sx n="108" d="100"/>
          <a:sy n="108" d="100"/>
        </p:scale>
        <p:origin x="1956" y="108"/>
      </p:cViewPr>
      <p:guideLst>
        <p:guide orient="horz" pos="287"/>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406"/>
    </p:cViewPr>
  </p:sorterViewPr>
  <p:notesViewPr>
    <p:cSldViewPr>
      <p:cViewPr varScale="1">
        <p:scale>
          <a:sx n="87" d="100"/>
          <a:sy n="87" d="100"/>
        </p:scale>
        <p:origin x="-186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theme" Target="theme/theme1.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tableStyles" Target="tableStyles.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handoutMaster" Target="handoutMasters/handoutMaster1.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presProps" Target="presProps.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9BD1566-506D-425A-AB1C-80F68BBC31A5}"/>
              </a:ext>
            </a:extLst>
          </p:cNvPr>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b="0">
                <a:solidFill>
                  <a:schemeClr val="tx1"/>
                </a:solidFill>
                <a:ea typeface="新細明體" pitchFamily="18" charset="-120"/>
              </a:defRPr>
            </a:lvl1pPr>
          </a:lstStyle>
          <a:p>
            <a:pPr>
              <a:defRPr/>
            </a:pPr>
            <a:endParaRPr lang="en-US" altLang="zh-TW"/>
          </a:p>
        </p:txBody>
      </p:sp>
      <p:sp>
        <p:nvSpPr>
          <p:cNvPr id="6147" name="Rectangle 3">
            <a:extLst>
              <a:ext uri="{FF2B5EF4-FFF2-40B4-BE49-F238E27FC236}">
                <a16:creationId xmlns:a16="http://schemas.microsoft.com/office/drawing/2014/main" id="{269C0E94-FFC6-44B7-B6FF-5C3BA64C03C9}"/>
              </a:ext>
            </a:extLst>
          </p:cNvPr>
          <p:cNvSpPr>
            <a:spLocks noGrp="1" noChangeArrowheads="1"/>
          </p:cNvSpPr>
          <p:nvPr>
            <p:ph type="dt" sz="quarter" idx="1"/>
          </p:nvPr>
        </p:nvSpPr>
        <p:spPr bwMode="auto">
          <a:xfrm>
            <a:off x="388620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b="0">
                <a:solidFill>
                  <a:schemeClr val="tx1"/>
                </a:solidFill>
                <a:ea typeface="新細明體" pitchFamily="18" charset="-120"/>
              </a:defRPr>
            </a:lvl1pPr>
          </a:lstStyle>
          <a:p>
            <a:pPr>
              <a:defRPr/>
            </a:pPr>
            <a:endParaRPr lang="en-US" altLang="zh-TW"/>
          </a:p>
        </p:txBody>
      </p:sp>
      <p:sp>
        <p:nvSpPr>
          <p:cNvPr id="6148" name="Rectangle 4">
            <a:extLst>
              <a:ext uri="{FF2B5EF4-FFF2-40B4-BE49-F238E27FC236}">
                <a16:creationId xmlns:a16="http://schemas.microsoft.com/office/drawing/2014/main" id="{73E9E9DF-6BAE-4E45-936C-EF813F399AA4}"/>
              </a:ext>
            </a:extLst>
          </p:cNvPr>
          <p:cNvSpPr>
            <a:spLocks noGrp="1" noChangeArrowheads="1"/>
          </p:cNvSpPr>
          <p:nvPr>
            <p:ph type="ftr" sz="quarter" idx="2"/>
          </p:nvPr>
        </p:nvSpPr>
        <p:spPr bwMode="auto">
          <a:xfrm>
            <a:off x="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b="0">
                <a:solidFill>
                  <a:schemeClr val="tx1"/>
                </a:solidFill>
                <a:ea typeface="新細明體" pitchFamily="18" charset="-120"/>
              </a:defRPr>
            </a:lvl1pPr>
          </a:lstStyle>
          <a:p>
            <a:pPr>
              <a:defRPr/>
            </a:pPr>
            <a:endParaRPr lang="en-US" altLang="zh-TW"/>
          </a:p>
        </p:txBody>
      </p:sp>
      <p:sp>
        <p:nvSpPr>
          <p:cNvPr id="6149" name="Rectangle 5">
            <a:extLst>
              <a:ext uri="{FF2B5EF4-FFF2-40B4-BE49-F238E27FC236}">
                <a16:creationId xmlns:a16="http://schemas.microsoft.com/office/drawing/2014/main" id="{B08BB3D4-C842-40F7-BD3A-CFDAE32E00BA}"/>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b="0">
                <a:solidFill>
                  <a:schemeClr val="tx1"/>
                </a:solidFill>
              </a:defRPr>
            </a:lvl1pPr>
          </a:lstStyle>
          <a:p>
            <a:fld id="{2915D998-BC79-49C4-9911-7FE4CBB87ECB}" type="slidenum">
              <a:rPr lang="en-US" altLang="zh-TW"/>
              <a:pPr/>
              <a:t>‹#›</a:t>
            </a:fld>
            <a:endParaRPr lang="en-US" altLang="zh-TW"/>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0A8F95E1-B779-48E5-8FCB-3DCC66A941D2}"/>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81DADDC7-2261-4DC2-BB55-7E117EEA8FC2}"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1FE76291-6AFA-41E1-99E2-A3846F88BFD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11">
            <a:extLst>
              <a:ext uri="{FF2B5EF4-FFF2-40B4-BE49-F238E27FC236}">
                <a16:creationId xmlns:a16="http://schemas.microsoft.com/office/drawing/2014/main" id="{69804A67-280E-4465-975A-0F3678399795}"/>
              </a:ext>
            </a:extLst>
          </p:cNvPr>
          <p:cNvSpPr txBox="1">
            <a:spLocks noChangeArrowheads="1"/>
          </p:cNvSpPr>
          <p:nvPr userDrawn="1"/>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5" name="文字方塊 1">
            <a:extLst>
              <a:ext uri="{FF2B5EF4-FFF2-40B4-BE49-F238E27FC236}">
                <a16:creationId xmlns:a16="http://schemas.microsoft.com/office/drawing/2014/main" id="{A742EC58-6471-4A33-A87D-398C043BA822}"/>
              </a:ext>
            </a:extLst>
          </p:cNvPr>
          <p:cNvSpPr txBox="1">
            <a:spLocks noChangeArrowheads="1"/>
          </p:cNvSpPr>
          <p:nvPr userDrawn="1"/>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Tree>
    <p:extLst>
      <p:ext uri="{BB962C8B-B14F-4D97-AF65-F5344CB8AC3E}">
        <p14:creationId xmlns:p14="http://schemas.microsoft.com/office/powerpoint/2010/main" val="1911586496"/>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992E2FD4-07C6-43E9-B61A-A12CA7F80362}"/>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DCEF7F02-A806-4459-9093-96664BF4754F}"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5A253579-612D-448E-A2E1-BF98FF8AE7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6496203"/>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a:t>按一下以編輯母片標題樣式</a:t>
            </a:r>
          </a:p>
        </p:txBody>
      </p:sp>
      <p:sp>
        <p:nvSpPr>
          <p:cNvPr id="9" name="Rectangle 3"/>
          <p:cNvSpPr>
            <a:spLocks noGrp="1" noChangeArrowheads="1"/>
          </p:cNvSpPr>
          <p:nvPr>
            <p:ph idx="1"/>
          </p:nvPr>
        </p:nvSpPr>
        <p:spPr bwMode="auto">
          <a:xfrm>
            <a:off x="323850" y="1341015"/>
            <a:ext cx="8135938" cy="5040313"/>
          </a:xfrm>
          <a:prstGeom prst="rect">
            <a:avLst/>
          </a:prstGeom>
          <a:noFill/>
          <a:ln>
            <a:noFill/>
          </a:ln>
          <a:effectLst/>
          <a:extLst/>
        </p:spPr>
        <p:txBody>
          <a:bodyPr/>
          <a:lstStyle>
            <a:lvl2pPr marL="1588" indent="712788">
              <a:defRPr/>
            </a:lvl2pPr>
          </a:lstStyle>
          <a:p>
            <a:pPr lvl="0"/>
            <a:r>
              <a:rPr lang="en-US" altLang="zh-TW" noProof="0" dirty="0"/>
              <a:t>1-1-1</a:t>
            </a:r>
            <a:r>
              <a:rPr lang="zh-TW" altLang="en-US" noProof="0" dirty="0"/>
              <a:t>第一層第一層第一層第一層第一層第一層第一層</a:t>
            </a:r>
          </a:p>
          <a:p>
            <a:pPr lvl="1"/>
            <a:r>
              <a:rPr lang="zh-TW" altLang="en-US" noProof="0" dirty="0"/>
              <a:t>第二層內文第二層內文第二層內文第二層內文第二層內文第二層內文</a:t>
            </a:r>
            <a:endParaRPr lang="en-US" altLang="zh-TW" noProof="0" dirty="0"/>
          </a:p>
          <a:p>
            <a:pPr lvl="2"/>
            <a:r>
              <a:rPr lang="zh-TW" altLang="en-US" noProof="0" dirty="0"/>
              <a:t>第三層題目第三層題目第三層題目第三層題目第三層題目第三層題目</a:t>
            </a:r>
            <a:endParaRPr lang="en-US" altLang="zh-TW" noProof="0" dirty="0"/>
          </a:p>
          <a:p>
            <a:pPr lvl="3"/>
            <a:r>
              <a:rPr lang="en-US" altLang="zh-TW" noProof="0" dirty="0"/>
              <a:t>(1)</a:t>
            </a:r>
            <a:r>
              <a:rPr lang="zh-TW" altLang="en-US" noProof="0" dirty="0"/>
              <a:t>第四層第四層第四層第四層第四層第四層第四層第四層</a:t>
            </a:r>
            <a:endParaRPr lang="en-US" altLang="zh-TW" noProof="0" dirty="0"/>
          </a:p>
          <a:p>
            <a:pPr lvl="4"/>
            <a:r>
              <a:rPr lang="zh-TW" altLang="en-US" noProof="0" dirty="0"/>
              <a:t>第五層解答設逐行動畫第五層解答設逐行動畫第五層解答設逐行動畫</a:t>
            </a:r>
          </a:p>
        </p:txBody>
      </p:sp>
    </p:spTree>
    <p:extLst>
      <p:ext uri="{BB962C8B-B14F-4D97-AF65-F5344CB8AC3E}">
        <p14:creationId xmlns:p14="http://schemas.microsoft.com/office/powerpoint/2010/main" val="4089551437"/>
      </p:ext>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DCCD1B4-CED7-4372-8701-067909E1312C}"/>
              </a:ext>
            </a:extLst>
          </p:cNvPr>
          <p:cNvSpPr>
            <a:spLocks noGrp="1"/>
          </p:cNvSpPr>
          <p:nvPr>
            <p:ph type="dt" sz="half" idx="10"/>
          </p:nvPr>
        </p:nvSpPr>
        <p:spPr>
          <a:xfrm>
            <a:off x="457200" y="6356350"/>
            <a:ext cx="2133600" cy="365125"/>
          </a:xfrm>
          <a:prstGeom prst="rect">
            <a:avLst/>
          </a:prstGeom>
        </p:spPr>
        <p:txBody>
          <a:bodyPr/>
          <a:lstStyle>
            <a:lvl1pPr>
              <a:defRPr>
                <a:ea typeface="新細明體" charset="-120"/>
              </a:defRPr>
            </a:lvl1pPr>
          </a:lstStyle>
          <a:p>
            <a:pPr>
              <a:defRPr/>
            </a:pPr>
            <a:fld id="{B6881880-7D8C-48B1-A678-876DAF1EAF2F}" type="datetimeFigureOut">
              <a:rPr lang="zh-TW" altLang="en-US"/>
              <a:pPr>
                <a:defRPr/>
              </a:pPr>
              <a:t>2020/11/7</a:t>
            </a:fld>
            <a:endParaRPr lang="zh-TW" altLang="en-US"/>
          </a:p>
        </p:txBody>
      </p:sp>
      <p:sp>
        <p:nvSpPr>
          <p:cNvPr id="4" name="頁尾版面配置區 3">
            <a:extLst>
              <a:ext uri="{FF2B5EF4-FFF2-40B4-BE49-F238E27FC236}">
                <a16:creationId xmlns:a16="http://schemas.microsoft.com/office/drawing/2014/main" id="{A687CCBE-CB71-4494-926B-1B1BFA4C0CE5}"/>
              </a:ext>
            </a:extLst>
          </p:cNvPr>
          <p:cNvSpPr>
            <a:spLocks noGrp="1"/>
          </p:cNvSpPr>
          <p:nvPr>
            <p:ph type="ftr" sz="quarter" idx="11"/>
          </p:nvPr>
        </p:nvSpPr>
        <p:spPr>
          <a:xfrm>
            <a:off x="3124200" y="6356350"/>
            <a:ext cx="2895600" cy="365125"/>
          </a:xfrm>
          <a:prstGeom prst="rect">
            <a:avLst/>
          </a:prstGeom>
        </p:spPr>
        <p:txBody>
          <a:bodyPr/>
          <a:lstStyle>
            <a:lvl1pPr>
              <a:defRPr>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43CDDD13-0F51-4EC4-B900-1FDEF9B3FB9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9F490F64-61FE-4F62-8DA4-4FE9317C3972}" type="slidenum">
              <a:rPr lang="zh-TW" altLang="en-US"/>
              <a:pPr/>
              <a:t>‹#›</a:t>
            </a:fld>
            <a:endParaRPr lang="zh-TW" altLang="en-US"/>
          </a:p>
        </p:txBody>
      </p:sp>
    </p:spTree>
    <p:extLst>
      <p:ext uri="{BB962C8B-B14F-4D97-AF65-F5344CB8AC3E}">
        <p14:creationId xmlns:p14="http://schemas.microsoft.com/office/powerpoint/2010/main" val="2024823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2735FE8C-AFEA-46F2-93F9-DEA5A0C9B7F4}"/>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BD457C4C-2EA9-4508-849D-499C0FC523A0}"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7D6292FD-BCFF-4558-8D2F-469D51AEF3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11">
            <a:extLst>
              <a:ext uri="{FF2B5EF4-FFF2-40B4-BE49-F238E27FC236}">
                <a16:creationId xmlns:a16="http://schemas.microsoft.com/office/drawing/2014/main" id="{FFDAD008-DB6C-4219-9264-1A4560B6C42B}"/>
              </a:ext>
            </a:extLst>
          </p:cNvPr>
          <p:cNvSpPr txBox="1">
            <a:spLocks noChangeArrowheads="1"/>
          </p:cNvSpPr>
          <p:nvPr userDrawn="1"/>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5" name="文字方塊 1">
            <a:extLst>
              <a:ext uri="{FF2B5EF4-FFF2-40B4-BE49-F238E27FC236}">
                <a16:creationId xmlns:a16="http://schemas.microsoft.com/office/drawing/2014/main" id="{D5EAB65F-452C-4A61-917B-ED045B5FB370}"/>
              </a:ext>
            </a:extLst>
          </p:cNvPr>
          <p:cNvSpPr txBox="1">
            <a:spLocks noChangeArrowheads="1"/>
          </p:cNvSpPr>
          <p:nvPr userDrawn="1"/>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Tree>
    <p:extLst>
      <p:ext uri="{BB962C8B-B14F-4D97-AF65-F5344CB8AC3E}">
        <p14:creationId xmlns:p14="http://schemas.microsoft.com/office/powerpoint/2010/main" val="2775164214"/>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8248FD85-2077-4AB2-A54B-210B6F73F268}"/>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7ED00E43-12EC-4D23-BF39-2A614CA7B39D}"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402CB3F3-AFD0-4C52-95C9-CBA1096026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4149145"/>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a:t>按一下以編輯母片標題樣式</a:t>
            </a:r>
          </a:p>
        </p:txBody>
      </p:sp>
      <p:sp>
        <p:nvSpPr>
          <p:cNvPr id="9" name="Rectangle 3"/>
          <p:cNvSpPr>
            <a:spLocks noGrp="1" noChangeArrowheads="1"/>
          </p:cNvSpPr>
          <p:nvPr>
            <p:ph idx="1"/>
          </p:nvPr>
        </p:nvSpPr>
        <p:spPr bwMode="auto">
          <a:xfrm>
            <a:off x="323850" y="1341015"/>
            <a:ext cx="8135938" cy="5040313"/>
          </a:xfrm>
          <a:prstGeom prst="rect">
            <a:avLst/>
          </a:prstGeom>
          <a:noFill/>
          <a:ln>
            <a:noFill/>
          </a:ln>
          <a:effectLst/>
          <a:extLst/>
        </p:spPr>
        <p:txBody>
          <a:bodyPr/>
          <a:lstStyle>
            <a:lvl2pPr marL="1588" indent="712788">
              <a:defRPr/>
            </a:lvl2pPr>
          </a:lstStyle>
          <a:p>
            <a:pPr lvl="0"/>
            <a:r>
              <a:rPr lang="en-US" altLang="zh-TW" noProof="0" dirty="0"/>
              <a:t>1-1-1</a:t>
            </a:r>
            <a:r>
              <a:rPr lang="zh-TW" altLang="en-US" noProof="0" dirty="0"/>
              <a:t>第一層第一層第一層第一層第一層第一層第一層</a:t>
            </a:r>
          </a:p>
          <a:p>
            <a:pPr lvl="1"/>
            <a:r>
              <a:rPr lang="zh-TW" altLang="en-US" noProof="0" dirty="0"/>
              <a:t>第二層內文第二層內文第二層內文第二層內文第二層內文第二層內文</a:t>
            </a:r>
            <a:endParaRPr lang="en-US" altLang="zh-TW" noProof="0" dirty="0"/>
          </a:p>
          <a:p>
            <a:pPr lvl="2"/>
            <a:r>
              <a:rPr lang="zh-TW" altLang="en-US" noProof="0" dirty="0"/>
              <a:t>第三層題目第三層題目第三層題目第三層題目第三層題目第三層題目</a:t>
            </a:r>
            <a:endParaRPr lang="en-US" altLang="zh-TW" noProof="0" dirty="0"/>
          </a:p>
          <a:p>
            <a:pPr lvl="3"/>
            <a:r>
              <a:rPr lang="en-US" altLang="zh-TW" noProof="0" dirty="0"/>
              <a:t>(1)</a:t>
            </a:r>
            <a:r>
              <a:rPr lang="zh-TW" altLang="en-US" noProof="0" dirty="0"/>
              <a:t>第四層第四層第四層第四層第四層第四層第四層第四層</a:t>
            </a:r>
            <a:endParaRPr lang="en-US" altLang="zh-TW" noProof="0" dirty="0"/>
          </a:p>
          <a:p>
            <a:pPr lvl="4"/>
            <a:r>
              <a:rPr lang="zh-TW" altLang="en-US" noProof="0" dirty="0"/>
              <a:t>第五層解答設逐行動畫第五層解答設逐行動畫第五層解答設逐行動畫</a:t>
            </a:r>
          </a:p>
        </p:txBody>
      </p:sp>
    </p:spTree>
    <p:extLst>
      <p:ext uri="{BB962C8B-B14F-4D97-AF65-F5344CB8AC3E}">
        <p14:creationId xmlns:p14="http://schemas.microsoft.com/office/powerpoint/2010/main" val="970959712"/>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6FFDC6B-B599-4E5F-9937-628BAE220505}"/>
              </a:ext>
            </a:extLst>
          </p:cNvPr>
          <p:cNvSpPr>
            <a:spLocks noGrp="1"/>
          </p:cNvSpPr>
          <p:nvPr>
            <p:ph type="dt" sz="half" idx="10"/>
          </p:nvPr>
        </p:nvSpPr>
        <p:spPr>
          <a:xfrm>
            <a:off x="457200" y="6356350"/>
            <a:ext cx="2133600" cy="365125"/>
          </a:xfrm>
          <a:prstGeom prst="rect">
            <a:avLst/>
          </a:prstGeom>
        </p:spPr>
        <p:txBody>
          <a:bodyPr/>
          <a:lstStyle>
            <a:lvl1pPr>
              <a:defRPr>
                <a:ea typeface="新細明體" charset="-120"/>
              </a:defRPr>
            </a:lvl1pPr>
          </a:lstStyle>
          <a:p>
            <a:pPr>
              <a:defRPr/>
            </a:pPr>
            <a:fld id="{19E59E78-8112-4B5F-A65F-A12A13A1C91A}" type="datetimeFigureOut">
              <a:rPr lang="zh-TW" altLang="en-US"/>
              <a:pPr>
                <a:defRPr/>
              </a:pPr>
              <a:t>2020/11/7</a:t>
            </a:fld>
            <a:endParaRPr lang="zh-TW" altLang="en-US"/>
          </a:p>
        </p:txBody>
      </p:sp>
      <p:sp>
        <p:nvSpPr>
          <p:cNvPr id="4" name="頁尾版面配置區 3">
            <a:extLst>
              <a:ext uri="{FF2B5EF4-FFF2-40B4-BE49-F238E27FC236}">
                <a16:creationId xmlns:a16="http://schemas.microsoft.com/office/drawing/2014/main" id="{D84E6665-7CA3-48D7-A7B0-3BCC7C039C5A}"/>
              </a:ext>
            </a:extLst>
          </p:cNvPr>
          <p:cNvSpPr>
            <a:spLocks noGrp="1"/>
          </p:cNvSpPr>
          <p:nvPr>
            <p:ph type="ftr" sz="quarter" idx="11"/>
          </p:nvPr>
        </p:nvSpPr>
        <p:spPr>
          <a:xfrm>
            <a:off x="3124200" y="6356350"/>
            <a:ext cx="2895600" cy="365125"/>
          </a:xfrm>
          <a:prstGeom prst="rect">
            <a:avLst/>
          </a:prstGeom>
        </p:spPr>
        <p:txBody>
          <a:bodyPr/>
          <a:lstStyle>
            <a:lvl1pPr>
              <a:defRPr>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C0CE3241-BDE0-42C0-A9B5-F73F991F93BD}"/>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9B18A351-9BA0-4F1D-9E3C-D3B93C731EDF}" type="slidenum">
              <a:rPr lang="zh-TW" altLang="en-US"/>
              <a:pPr/>
              <a:t>‹#›</a:t>
            </a:fld>
            <a:endParaRPr lang="zh-TW" altLang="en-US"/>
          </a:p>
        </p:txBody>
      </p:sp>
    </p:spTree>
    <p:extLst>
      <p:ext uri="{BB962C8B-B14F-4D97-AF65-F5344CB8AC3E}">
        <p14:creationId xmlns:p14="http://schemas.microsoft.com/office/powerpoint/2010/main" val="602082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873062B6-09EC-4F63-AB7C-9A94C79098E0}"/>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99E1AC86-0BBA-4E41-B350-B8FFF44B6C5A}"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3B865052-55CD-427A-840A-B68D31FD63B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11">
            <a:extLst>
              <a:ext uri="{FF2B5EF4-FFF2-40B4-BE49-F238E27FC236}">
                <a16:creationId xmlns:a16="http://schemas.microsoft.com/office/drawing/2014/main" id="{B1A9CDDC-FBA5-472B-A64B-38C0B1BF03B1}"/>
              </a:ext>
            </a:extLst>
          </p:cNvPr>
          <p:cNvSpPr txBox="1">
            <a:spLocks noChangeArrowheads="1"/>
          </p:cNvSpPr>
          <p:nvPr userDrawn="1"/>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5" name="文字方塊 1">
            <a:extLst>
              <a:ext uri="{FF2B5EF4-FFF2-40B4-BE49-F238E27FC236}">
                <a16:creationId xmlns:a16="http://schemas.microsoft.com/office/drawing/2014/main" id="{E3A91539-BB88-409B-A0EB-AC51846C2DDC}"/>
              </a:ext>
            </a:extLst>
          </p:cNvPr>
          <p:cNvSpPr txBox="1">
            <a:spLocks noChangeArrowheads="1"/>
          </p:cNvSpPr>
          <p:nvPr userDrawn="1"/>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Tree>
    <p:extLst>
      <p:ext uri="{BB962C8B-B14F-4D97-AF65-F5344CB8AC3E}">
        <p14:creationId xmlns:p14="http://schemas.microsoft.com/office/powerpoint/2010/main" val="3081097635"/>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2AD15938-EA8A-4C7E-98CB-EB33B9D1BF19}"/>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D86A1529-B919-48D0-A87A-F328E5054C4E}"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8D8B6311-62C7-4E99-832D-9590144C81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0770691"/>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a:t>按一下以編輯母片標題樣式</a:t>
            </a:r>
          </a:p>
        </p:txBody>
      </p:sp>
      <p:sp>
        <p:nvSpPr>
          <p:cNvPr id="9" name="Rectangle 3"/>
          <p:cNvSpPr>
            <a:spLocks noGrp="1" noChangeArrowheads="1"/>
          </p:cNvSpPr>
          <p:nvPr>
            <p:ph idx="1"/>
          </p:nvPr>
        </p:nvSpPr>
        <p:spPr bwMode="auto">
          <a:xfrm>
            <a:off x="323850" y="1413023"/>
            <a:ext cx="8135938" cy="5040313"/>
          </a:xfrm>
          <a:prstGeom prst="rect">
            <a:avLst/>
          </a:prstGeom>
          <a:noFill/>
          <a:ln>
            <a:noFill/>
          </a:ln>
          <a:effectLst/>
          <a:extLst/>
        </p:spPr>
        <p:txBody>
          <a:bodyPr/>
          <a:lstStyle>
            <a:lvl2pPr marL="1588" indent="712788">
              <a:defRPr/>
            </a:lvl2pPr>
          </a:lstStyle>
          <a:p>
            <a:pPr lvl="0"/>
            <a:r>
              <a:rPr lang="en-US" altLang="zh-TW" noProof="0" dirty="0"/>
              <a:t>1-1-1</a:t>
            </a:r>
            <a:r>
              <a:rPr lang="zh-TW" altLang="en-US" noProof="0" dirty="0"/>
              <a:t>第一層第一層第一層第一層第一層第一層第一層</a:t>
            </a:r>
          </a:p>
          <a:p>
            <a:pPr lvl="1"/>
            <a:r>
              <a:rPr lang="zh-TW" altLang="en-US" noProof="0" dirty="0"/>
              <a:t>第二層內文第二層內文第二層內文第二層內文第二層內文第二層內文</a:t>
            </a:r>
            <a:endParaRPr lang="en-US" altLang="zh-TW" noProof="0" dirty="0"/>
          </a:p>
          <a:p>
            <a:pPr lvl="2"/>
            <a:r>
              <a:rPr lang="zh-TW" altLang="en-US" noProof="0" dirty="0"/>
              <a:t>第三層題目第三層題目第三層題目第三層題目第三層題目第三層題目</a:t>
            </a:r>
            <a:endParaRPr lang="en-US" altLang="zh-TW" noProof="0" dirty="0"/>
          </a:p>
          <a:p>
            <a:pPr lvl="3"/>
            <a:r>
              <a:rPr lang="en-US" altLang="zh-TW" noProof="0" dirty="0"/>
              <a:t>(1)</a:t>
            </a:r>
            <a:r>
              <a:rPr lang="zh-TW" altLang="en-US" noProof="0" dirty="0"/>
              <a:t>第四層第四層第四層第四層第四層第四層第四層第四層</a:t>
            </a:r>
            <a:endParaRPr lang="en-US" altLang="zh-TW" noProof="0" dirty="0"/>
          </a:p>
          <a:p>
            <a:pPr lvl="4"/>
            <a:r>
              <a:rPr lang="zh-TW" altLang="en-US" noProof="0" dirty="0"/>
              <a:t>第五層解答設逐行動畫第五層解答設逐行動畫第五層解答設逐行動畫</a:t>
            </a:r>
          </a:p>
        </p:txBody>
      </p:sp>
    </p:spTree>
    <p:extLst>
      <p:ext uri="{BB962C8B-B14F-4D97-AF65-F5344CB8AC3E}">
        <p14:creationId xmlns:p14="http://schemas.microsoft.com/office/powerpoint/2010/main" val="3747016871"/>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84C27187-119A-44EA-9245-01CD3A79E5C1}"/>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2434DC4B-9474-4AA2-9E70-43AC38AAC8CC}"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77702A85-644B-4BF1-9F54-3FBE02C58EA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4850910"/>
      </p:ext>
    </p:extLst>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C8668648-96DA-454C-A10C-07E3623F2CE7}"/>
              </a:ext>
            </a:extLst>
          </p:cNvPr>
          <p:cNvSpPr>
            <a:spLocks noGrp="1"/>
          </p:cNvSpPr>
          <p:nvPr>
            <p:ph type="dt" sz="half" idx="10"/>
          </p:nvPr>
        </p:nvSpPr>
        <p:spPr>
          <a:xfrm>
            <a:off x="457200" y="6356350"/>
            <a:ext cx="2133600" cy="365125"/>
          </a:xfrm>
          <a:prstGeom prst="rect">
            <a:avLst/>
          </a:prstGeom>
        </p:spPr>
        <p:txBody>
          <a:bodyPr/>
          <a:lstStyle>
            <a:lvl1pPr>
              <a:defRPr>
                <a:ea typeface="新細明體" charset="-120"/>
              </a:defRPr>
            </a:lvl1pPr>
          </a:lstStyle>
          <a:p>
            <a:pPr>
              <a:defRPr/>
            </a:pPr>
            <a:fld id="{A27CDDF1-6162-45A5-BE86-914403A20674}" type="datetimeFigureOut">
              <a:rPr lang="zh-TW" altLang="en-US"/>
              <a:pPr>
                <a:defRPr/>
              </a:pPr>
              <a:t>2020/11/7</a:t>
            </a:fld>
            <a:endParaRPr lang="zh-TW" altLang="en-US"/>
          </a:p>
        </p:txBody>
      </p:sp>
      <p:sp>
        <p:nvSpPr>
          <p:cNvPr id="4" name="頁尾版面配置區 3">
            <a:extLst>
              <a:ext uri="{FF2B5EF4-FFF2-40B4-BE49-F238E27FC236}">
                <a16:creationId xmlns:a16="http://schemas.microsoft.com/office/drawing/2014/main" id="{63205DB8-0419-4690-938C-352FCC522F4F}"/>
              </a:ext>
            </a:extLst>
          </p:cNvPr>
          <p:cNvSpPr>
            <a:spLocks noGrp="1"/>
          </p:cNvSpPr>
          <p:nvPr>
            <p:ph type="ftr" sz="quarter" idx="11"/>
          </p:nvPr>
        </p:nvSpPr>
        <p:spPr>
          <a:xfrm>
            <a:off x="3124200" y="6356350"/>
            <a:ext cx="2895600" cy="365125"/>
          </a:xfrm>
          <a:prstGeom prst="rect">
            <a:avLst/>
          </a:prstGeom>
        </p:spPr>
        <p:txBody>
          <a:bodyPr/>
          <a:lstStyle>
            <a:lvl1pPr>
              <a:defRPr>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63749D89-E104-4449-AB80-7B76984104C0}"/>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57F1E76-3D06-4D16-9ED3-503E8227BED6}" type="slidenum">
              <a:rPr lang="zh-TW" altLang="en-US"/>
              <a:pPr/>
              <a:t>‹#›</a:t>
            </a:fld>
            <a:endParaRPr lang="zh-TW" altLang="en-US"/>
          </a:p>
        </p:txBody>
      </p:sp>
    </p:spTree>
    <p:extLst>
      <p:ext uri="{BB962C8B-B14F-4D97-AF65-F5344CB8AC3E}">
        <p14:creationId xmlns:p14="http://schemas.microsoft.com/office/powerpoint/2010/main" val="2096579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B1D74457-0C27-4B89-8ECC-14DFD5E3C61A}"/>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B11B9611-17B0-42DF-9C23-F737483B4004}"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170B5A22-37B2-45D6-806B-2A62380068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11">
            <a:extLst>
              <a:ext uri="{FF2B5EF4-FFF2-40B4-BE49-F238E27FC236}">
                <a16:creationId xmlns:a16="http://schemas.microsoft.com/office/drawing/2014/main" id="{5CDB10CA-7E3E-4082-9723-81240C89CB4D}"/>
              </a:ext>
            </a:extLst>
          </p:cNvPr>
          <p:cNvSpPr txBox="1">
            <a:spLocks noChangeArrowheads="1"/>
          </p:cNvSpPr>
          <p:nvPr userDrawn="1"/>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5" name="文字方塊 1">
            <a:extLst>
              <a:ext uri="{FF2B5EF4-FFF2-40B4-BE49-F238E27FC236}">
                <a16:creationId xmlns:a16="http://schemas.microsoft.com/office/drawing/2014/main" id="{068447F4-4701-4057-9842-2C551B254714}"/>
              </a:ext>
            </a:extLst>
          </p:cNvPr>
          <p:cNvSpPr txBox="1">
            <a:spLocks noChangeArrowheads="1"/>
          </p:cNvSpPr>
          <p:nvPr userDrawn="1"/>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Tree>
    <p:extLst>
      <p:ext uri="{BB962C8B-B14F-4D97-AF65-F5344CB8AC3E}">
        <p14:creationId xmlns:p14="http://schemas.microsoft.com/office/powerpoint/2010/main" val="1529678388"/>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23EC4E14-B55F-4D00-8E52-F4EF0478311F}"/>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3BBCACD8-CA5C-4B44-A4A3-EDF160CC995F}"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90A795DB-703E-4D28-B785-E8D9926CC90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2929760"/>
      </p:ext>
    </p:extLst>
  </p:cSld>
  <p:clrMapOvr>
    <a:masterClrMapping/>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a:t>按一下以編輯母片標題樣式</a:t>
            </a:r>
          </a:p>
        </p:txBody>
      </p:sp>
      <p:sp>
        <p:nvSpPr>
          <p:cNvPr id="9" name="Rectangle 3"/>
          <p:cNvSpPr>
            <a:spLocks noGrp="1" noChangeArrowheads="1"/>
          </p:cNvSpPr>
          <p:nvPr>
            <p:ph idx="1"/>
          </p:nvPr>
        </p:nvSpPr>
        <p:spPr bwMode="auto">
          <a:xfrm>
            <a:off x="323850" y="1341015"/>
            <a:ext cx="8135938" cy="5040313"/>
          </a:xfrm>
          <a:prstGeom prst="rect">
            <a:avLst/>
          </a:prstGeom>
          <a:noFill/>
          <a:ln>
            <a:noFill/>
          </a:ln>
          <a:effectLst/>
          <a:extLst/>
        </p:spPr>
        <p:txBody>
          <a:bodyPr/>
          <a:lstStyle>
            <a:lvl2pPr marL="1588" indent="712788">
              <a:defRPr/>
            </a:lvl2pPr>
          </a:lstStyle>
          <a:p>
            <a:pPr lvl="0"/>
            <a:r>
              <a:rPr lang="en-US" altLang="zh-TW" noProof="0" dirty="0"/>
              <a:t>1-1-1</a:t>
            </a:r>
            <a:r>
              <a:rPr lang="zh-TW" altLang="en-US" noProof="0" dirty="0"/>
              <a:t>第一層第一層第一層第一層第一層第一層第一層</a:t>
            </a:r>
          </a:p>
          <a:p>
            <a:pPr lvl="1"/>
            <a:r>
              <a:rPr lang="zh-TW" altLang="en-US" noProof="0" dirty="0"/>
              <a:t>第二層內文第二層內文第二層內文第二層內文第二層內文第二層內文</a:t>
            </a:r>
            <a:endParaRPr lang="en-US" altLang="zh-TW" noProof="0" dirty="0"/>
          </a:p>
          <a:p>
            <a:pPr lvl="2"/>
            <a:r>
              <a:rPr lang="zh-TW" altLang="en-US" noProof="0" dirty="0"/>
              <a:t>第三層題目第三層題目第三層題目第三層題目第三層題目第三層題目</a:t>
            </a:r>
            <a:endParaRPr lang="en-US" altLang="zh-TW" noProof="0" dirty="0"/>
          </a:p>
          <a:p>
            <a:pPr lvl="3"/>
            <a:r>
              <a:rPr lang="en-US" altLang="zh-TW" noProof="0" dirty="0"/>
              <a:t>(1)</a:t>
            </a:r>
            <a:r>
              <a:rPr lang="zh-TW" altLang="en-US" noProof="0" dirty="0"/>
              <a:t>第四層第四層第四層第四層第四層第四層第四層第四層</a:t>
            </a:r>
            <a:endParaRPr lang="en-US" altLang="zh-TW" noProof="0" dirty="0"/>
          </a:p>
          <a:p>
            <a:pPr lvl="4"/>
            <a:r>
              <a:rPr lang="zh-TW" altLang="en-US" noProof="0" dirty="0"/>
              <a:t>第五層解答設逐行動畫第五層解答設逐行動畫第五層解答設逐行動畫</a:t>
            </a:r>
          </a:p>
        </p:txBody>
      </p:sp>
    </p:spTree>
    <p:extLst>
      <p:ext uri="{BB962C8B-B14F-4D97-AF65-F5344CB8AC3E}">
        <p14:creationId xmlns:p14="http://schemas.microsoft.com/office/powerpoint/2010/main" val="2320273349"/>
      </p:ext>
    </p:extLst>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A40BCB2-BC87-4A20-9C83-ECBDB1004FBC}"/>
              </a:ext>
            </a:extLst>
          </p:cNvPr>
          <p:cNvSpPr>
            <a:spLocks noGrp="1"/>
          </p:cNvSpPr>
          <p:nvPr>
            <p:ph type="dt" sz="half" idx="10"/>
          </p:nvPr>
        </p:nvSpPr>
        <p:spPr>
          <a:xfrm>
            <a:off x="457200" y="6356350"/>
            <a:ext cx="2133600" cy="365125"/>
          </a:xfrm>
          <a:prstGeom prst="rect">
            <a:avLst/>
          </a:prstGeom>
        </p:spPr>
        <p:txBody>
          <a:bodyPr/>
          <a:lstStyle>
            <a:lvl1pPr>
              <a:defRPr>
                <a:ea typeface="新細明體" charset="-120"/>
              </a:defRPr>
            </a:lvl1pPr>
          </a:lstStyle>
          <a:p>
            <a:pPr>
              <a:defRPr/>
            </a:pPr>
            <a:fld id="{CC29241D-D2E4-4629-81F1-F31D4F4CAB87}" type="datetimeFigureOut">
              <a:rPr lang="zh-TW" altLang="en-US"/>
              <a:pPr>
                <a:defRPr/>
              </a:pPr>
              <a:t>2020/11/7</a:t>
            </a:fld>
            <a:endParaRPr lang="zh-TW" altLang="en-US"/>
          </a:p>
        </p:txBody>
      </p:sp>
      <p:sp>
        <p:nvSpPr>
          <p:cNvPr id="4" name="頁尾版面配置區 3">
            <a:extLst>
              <a:ext uri="{FF2B5EF4-FFF2-40B4-BE49-F238E27FC236}">
                <a16:creationId xmlns:a16="http://schemas.microsoft.com/office/drawing/2014/main" id="{C099F874-8CA4-4ADB-BC25-5E084604C4CC}"/>
              </a:ext>
            </a:extLst>
          </p:cNvPr>
          <p:cNvSpPr>
            <a:spLocks noGrp="1"/>
          </p:cNvSpPr>
          <p:nvPr>
            <p:ph type="ftr" sz="quarter" idx="11"/>
          </p:nvPr>
        </p:nvSpPr>
        <p:spPr>
          <a:xfrm>
            <a:off x="3124200" y="6356350"/>
            <a:ext cx="2895600" cy="365125"/>
          </a:xfrm>
          <a:prstGeom prst="rect">
            <a:avLst/>
          </a:prstGeom>
        </p:spPr>
        <p:txBody>
          <a:bodyPr/>
          <a:lstStyle>
            <a:lvl1pPr>
              <a:defRPr>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915837CC-156F-4BFF-8345-A466D6434159}"/>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344D9A6-F6C4-4623-87B7-C632175E1C67}" type="slidenum">
              <a:rPr lang="zh-TW" altLang="en-US"/>
              <a:pPr/>
              <a:t>‹#›</a:t>
            </a:fld>
            <a:endParaRPr lang="zh-TW" altLang="en-US"/>
          </a:p>
        </p:txBody>
      </p:sp>
    </p:spTree>
    <p:extLst>
      <p:ext uri="{BB962C8B-B14F-4D97-AF65-F5344CB8AC3E}">
        <p14:creationId xmlns:p14="http://schemas.microsoft.com/office/powerpoint/2010/main" val="16719793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4CB3B5BF-060D-4278-9BC9-3C075DA26C5F}"/>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E0B2B3AC-2C55-4E3D-8582-963FB0702180}"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005685CD-259A-4D9F-A172-4B792F2233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11">
            <a:extLst>
              <a:ext uri="{FF2B5EF4-FFF2-40B4-BE49-F238E27FC236}">
                <a16:creationId xmlns:a16="http://schemas.microsoft.com/office/drawing/2014/main" id="{ACEBA079-D2BA-419C-A8A3-39BF2EB78BBB}"/>
              </a:ext>
            </a:extLst>
          </p:cNvPr>
          <p:cNvSpPr txBox="1">
            <a:spLocks noChangeArrowheads="1"/>
          </p:cNvSpPr>
          <p:nvPr userDrawn="1"/>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5" name="文字方塊 1">
            <a:extLst>
              <a:ext uri="{FF2B5EF4-FFF2-40B4-BE49-F238E27FC236}">
                <a16:creationId xmlns:a16="http://schemas.microsoft.com/office/drawing/2014/main" id="{C8AA08D4-AB5D-4FAB-813A-B60FD341D050}"/>
              </a:ext>
            </a:extLst>
          </p:cNvPr>
          <p:cNvSpPr txBox="1">
            <a:spLocks noChangeArrowheads="1"/>
          </p:cNvSpPr>
          <p:nvPr userDrawn="1"/>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Tree>
    <p:extLst>
      <p:ext uri="{BB962C8B-B14F-4D97-AF65-F5344CB8AC3E}">
        <p14:creationId xmlns:p14="http://schemas.microsoft.com/office/powerpoint/2010/main" val="1789340633"/>
      </p:ext>
    </p:extLst>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437F3F18-4760-4672-9747-CFD10388806A}"/>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23C7974B-63C9-4F55-9E32-CF9AE2ADBA8C}"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A078E435-A0FB-4726-B0BD-126D48D3A5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785020"/>
      </p:ext>
    </p:extLst>
  </p:cSld>
  <p:clrMapOvr>
    <a:masterClrMapping/>
  </p:clrMapOvr>
  <p:transition>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a:t>按一下以編輯母片標題樣式</a:t>
            </a:r>
          </a:p>
        </p:txBody>
      </p:sp>
      <p:sp>
        <p:nvSpPr>
          <p:cNvPr id="9" name="Rectangle 3"/>
          <p:cNvSpPr>
            <a:spLocks noGrp="1" noChangeArrowheads="1"/>
          </p:cNvSpPr>
          <p:nvPr>
            <p:ph idx="1"/>
          </p:nvPr>
        </p:nvSpPr>
        <p:spPr bwMode="auto">
          <a:xfrm>
            <a:off x="323850" y="1341015"/>
            <a:ext cx="8135938" cy="5040313"/>
          </a:xfrm>
          <a:prstGeom prst="rect">
            <a:avLst/>
          </a:prstGeom>
          <a:noFill/>
          <a:ln>
            <a:noFill/>
          </a:ln>
          <a:effectLst/>
          <a:extLst/>
        </p:spPr>
        <p:txBody>
          <a:bodyPr/>
          <a:lstStyle>
            <a:lvl2pPr marL="1588" indent="712788">
              <a:defRPr/>
            </a:lvl2pPr>
          </a:lstStyle>
          <a:p>
            <a:pPr lvl="0"/>
            <a:r>
              <a:rPr lang="en-US" altLang="zh-TW" noProof="0" dirty="0"/>
              <a:t>1-1-1</a:t>
            </a:r>
            <a:r>
              <a:rPr lang="zh-TW" altLang="en-US" noProof="0" dirty="0"/>
              <a:t>第一層第一層第一層第一層第一層第一層第一層</a:t>
            </a:r>
          </a:p>
          <a:p>
            <a:pPr lvl="1"/>
            <a:r>
              <a:rPr lang="zh-TW" altLang="en-US" noProof="0" dirty="0"/>
              <a:t>第二層內文第二層內文第二層內文第二層內文第二層內文第二層內文</a:t>
            </a:r>
            <a:endParaRPr lang="en-US" altLang="zh-TW" noProof="0" dirty="0"/>
          </a:p>
          <a:p>
            <a:pPr lvl="2"/>
            <a:r>
              <a:rPr lang="zh-TW" altLang="en-US" noProof="0" dirty="0"/>
              <a:t>第三層題目第三層題目第三層題目第三層題目第三層題目第三層題目</a:t>
            </a:r>
            <a:endParaRPr lang="en-US" altLang="zh-TW" noProof="0" dirty="0"/>
          </a:p>
          <a:p>
            <a:pPr lvl="3"/>
            <a:r>
              <a:rPr lang="en-US" altLang="zh-TW" noProof="0" dirty="0"/>
              <a:t>(1)</a:t>
            </a:r>
            <a:r>
              <a:rPr lang="zh-TW" altLang="en-US" noProof="0" dirty="0"/>
              <a:t>第四層第四層第四層第四層第四層第四層第四層第四層</a:t>
            </a:r>
            <a:endParaRPr lang="en-US" altLang="zh-TW" noProof="0" dirty="0"/>
          </a:p>
          <a:p>
            <a:pPr lvl="4"/>
            <a:r>
              <a:rPr lang="zh-TW" altLang="en-US" noProof="0" dirty="0"/>
              <a:t>第五層解答設逐行動畫第五層解答設逐行動畫第五層解答設逐行動畫</a:t>
            </a:r>
          </a:p>
        </p:txBody>
      </p:sp>
    </p:spTree>
    <p:extLst>
      <p:ext uri="{BB962C8B-B14F-4D97-AF65-F5344CB8AC3E}">
        <p14:creationId xmlns:p14="http://schemas.microsoft.com/office/powerpoint/2010/main" val="553259368"/>
      </p:ext>
    </p:extLst>
  </p:cSld>
  <p:clrMapOvr>
    <a:masterClrMapping/>
  </p:clrMapOvr>
  <p:transition>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879B22EB-BDEC-4800-BB3F-5F4E24000D5A}"/>
              </a:ext>
            </a:extLst>
          </p:cNvPr>
          <p:cNvSpPr>
            <a:spLocks noGrp="1"/>
          </p:cNvSpPr>
          <p:nvPr>
            <p:ph type="dt" sz="half" idx="10"/>
          </p:nvPr>
        </p:nvSpPr>
        <p:spPr>
          <a:xfrm>
            <a:off x="457200" y="6356350"/>
            <a:ext cx="2133600" cy="365125"/>
          </a:xfrm>
          <a:prstGeom prst="rect">
            <a:avLst/>
          </a:prstGeom>
        </p:spPr>
        <p:txBody>
          <a:bodyPr/>
          <a:lstStyle>
            <a:lvl1pPr>
              <a:defRPr>
                <a:ea typeface="新細明體" charset="-120"/>
              </a:defRPr>
            </a:lvl1pPr>
          </a:lstStyle>
          <a:p>
            <a:pPr>
              <a:defRPr/>
            </a:pPr>
            <a:fld id="{4DF830C6-FE31-4035-B6D9-C7178AD98F2F}" type="datetimeFigureOut">
              <a:rPr lang="zh-TW" altLang="en-US"/>
              <a:pPr>
                <a:defRPr/>
              </a:pPr>
              <a:t>2020/11/7</a:t>
            </a:fld>
            <a:endParaRPr lang="zh-TW" altLang="en-US"/>
          </a:p>
        </p:txBody>
      </p:sp>
      <p:sp>
        <p:nvSpPr>
          <p:cNvPr id="4" name="頁尾版面配置區 3">
            <a:extLst>
              <a:ext uri="{FF2B5EF4-FFF2-40B4-BE49-F238E27FC236}">
                <a16:creationId xmlns:a16="http://schemas.microsoft.com/office/drawing/2014/main" id="{B7F03386-84AC-4883-B44D-820434E607EC}"/>
              </a:ext>
            </a:extLst>
          </p:cNvPr>
          <p:cNvSpPr>
            <a:spLocks noGrp="1"/>
          </p:cNvSpPr>
          <p:nvPr>
            <p:ph type="ftr" sz="quarter" idx="11"/>
          </p:nvPr>
        </p:nvSpPr>
        <p:spPr>
          <a:xfrm>
            <a:off x="3124200" y="6356350"/>
            <a:ext cx="2895600" cy="365125"/>
          </a:xfrm>
          <a:prstGeom prst="rect">
            <a:avLst/>
          </a:prstGeom>
        </p:spPr>
        <p:txBody>
          <a:bodyPr/>
          <a:lstStyle>
            <a:lvl1pPr>
              <a:defRPr>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EDB8E2C9-D0E6-41CF-A41C-AB2732A3CA93}"/>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9AF1756D-15F7-4578-B896-5954F1F3C904}" type="slidenum">
              <a:rPr lang="zh-TW" altLang="en-US"/>
              <a:pPr/>
              <a:t>‹#›</a:t>
            </a:fld>
            <a:endParaRPr lang="zh-TW" altLang="en-US"/>
          </a:p>
        </p:txBody>
      </p:sp>
    </p:spTree>
    <p:extLst>
      <p:ext uri="{BB962C8B-B14F-4D97-AF65-F5344CB8AC3E}">
        <p14:creationId xmlns:p14="http://schemas.microsoft.com/office/powerpoint/2010/main" val="2017954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67D04D48-E5AF-439F-937B-1E52A89EE13B}"/>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478D3C25-1FFB-4169-B750-16C3E9B26FA5}"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31A4D2D5-DF07-4602-9B2E-04C079F784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11">
            <a:extLst>
              <a:ext uri="{FF2B5EF4-FFF2-40B4-BE49-F238E27FC236}">
                <a16:creationId xmlns:a16="http://schemas.microsoft.com/office/drawing/2014/main" id="{9FD57D4F-828E-41D8-9343-966E41F4F7E6}"/>
              </a:ext>
            </a:extLst>
          </p:cNvPr>
          <p:cNvSpPr txBox="1">
            <a:spLocks noChangeArrowheads="1"/>
          </p:cNvSpPr>
          <p:nvPr userDrawn="1"/>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5" name="文字方塊 1">
            <a:extLst>
              <a:ext uri="{FF2B5EF4-FFF2-40B4-BE49-F238E27FC236}">
                <a16:creationId xmlns:a16="http://schemas.microsoft.com/office/drawing/2014/main" id="{24E56F41-9709-4754-A942-14CE91589773}"/>
              </a:ext>
            </a:extLst>
          </p:cNvPr>
          <p:cNvSpPr txBox="1">
            <a:spLocks noChangeArrowheads="1"/>
          </p:cNvSpPr>
          <p:nvPr userDrawn="1"/>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Tree>
    <p:extLst>
      <p:ext uri="{BB962C8B-B14F-4D97-AF65-F5344CB8AC3E}">
        <p14:creationId xmlns:p14="http://schemas.microsoft.com/office/powerpoint/2010/main" val="580303512"/>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850" y="599653"/>
            <a:ext cx="8135938" cy="720725"/>
          </a:xfrm>
        </p:spPr>
        <p:txBody>
          <a:bodyPr/>
          <a:lstStyle>
            <a:lvl1pPr>
              <a:defRPr>
                <a:solidFill>
                  <a:srgbClr val="336699"/>
                </a:solidFill>
              </a:defRPr>
            </a:lvl1pPr>
          </a:lstStyle>
          <a:p>
            <a:r>
              <a:rPr lang="zh-TW" altLang="en-US" dirty="0"/>
              <a:t>按一下以編輯母片標題樣式</a:t>
            </a:r>
          </a:p>
        </p:txBody>
      </p:sp>
      <p:sp>
        <p:nvSpPr>
          <p:cNvPr id="9" name="Rectangle 3"/>
          <p:cNvSpPr>
            <a:spLocks noGrp="1" noChangeArrowheads="1"/>
          </p:cNvSpPr>
          <p:nvPr>
            <p:ph idx="1"/>
          </p:nvPr>
        </p:nvSpPr>
        <p:spPr bwMode="auto">
          <a:xfrm>
            <a:off x="323850" y="1341015"/>
            <a:ext cx="8135938" cy="5040313"/>
          </a:xfrm>
          <a:prstGeom prst="rect">
            <a:avLst/>
          </a:prstGeom>
          <a:noFill/>
          <a:ln>
            <a:noFill/>
          </a:ln>
          <a:effectLst/>
          <a:extLst/>
        </p:spPr>
        <p:txBody>
          <a:bodyPr/>
          <a:lstStyle>
            <a:lvl2pPr marL="1588" indent="712788">
              <a:defRPr/>
            </a:lvl2pPr>
          </a:lstStyle>
          <a:p>
            <a:pPr lvl="0"/>
            <a:r>
              <a:rPr lang="en-US" altLang="zh-TW" noProof="0" dirty="0"/>
              <a:t>1-1-1</a:t>
            </a:r>
            <a:r>
              <a:rPr lang="zh-TW" altLang="en-US" noProof="0" dirty="0"/>
              <a:t>第一層第一層第一層第一層第一層第一層第一層</a:t>
            </a:r>
          </a:p>
          <a:p>
            <a:pPr lvl="1"/>
            <a:r>
              <a:rPr lang="zh-TW" altLang="en-US" noProof="0" dirty="0"/>
              <a:t>第二層內文第二層內文第二層內文第二層內文第二層內文第二層內文</a:t>
            </a:r>
            <a:endParaRPr lang="en-US" altLang="zh-TW" noProof="0" dirty="0"/>
          </a:p>
          <a:p>
            <a:pPr lvl="2"/>
            <a:r>
              <a:rPr lang="zh-TW" altLang="en-US" noProof="0" dirty="0"/>
              <a:t>第三層題目第三層題目第三層題目第三層題目第三層題目第三層題目</a:t>
            </a:r>
            <a:endParaRPr lang="en-US" altLang="zh-TW" noProof="0" dirty="0"/>
          </a:p>
          <a:p>
            <a:pPr lvl="3"/>
            <a:r>
              <a:rPr lang="en-US" altLang="zh-TW" noProof="0" dirty="0"/>
              <a:t>(1)</a:t>
            </a:r>
            <a:r>
              <a:rPr lang="zh-TW" altLang="en-US" noProof="0" dirty="0"/>
              <a:t>第四層第四層第四層第四層第四層第四層第四層第四層</a:t>
            </a:r>
            <a:endParaRPr lang="en-US" altLang="zh-TW" noProof="0" dirty="0"/>
          </a:p>
          <a:p>
            <a:pPr lvl="4"/>
            <a:r>
              <a:rPr lang="zh-TW" altLang="en-US" noProof="0" dirty="0"/>
              <a:t>第五層解答設逐行動畫第五層解答設逐行動畫第五層解答設逐行動畫</a:t>
            </a:r>
          </a:p>
        </p:txBody>
      </p:sp>
    </p:spTree>
    <p:extLst>
      <p:ext uri="{BB962C8B-B14F-4D97-AF65-F5344CB8AC3E}">
        <p14:creationId xmlns:p14="http://schemas.microsoft.com/office/powerpoint/2010/main" val="6935997"/>
      </p:ext>
    </p:extLst>
  </p:cSld>
  <p:clrMapOvr>
    <a:masterClrMapping/>
  </p:clrMapOvr>
  <p:transition>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7C9391B9-D9E2-4E65-9965-2A35CB0E8C9D}"/>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F80ACB3A-9CD0-4A3E-BB22-DF7F184663A7}"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A0C48099-B1F0-44CD-A278-572AFA6546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8186100"/>
      </p:ext>
    </p:extLst>
  </p:cSld>
  <p:clrMapOvr>
    <a:masterClrMapping/>
  </p:clrMapOvr>
  <p:transition>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a:t>按一下以編輯母片標題樣式</a:t>
            </a:r>
          </a:p>
        </p:txBody>
      </p:sp>
      <p:sp>
        <p:nvSpPr>
          <p:cNvPr id="9" name="Rectangle 3"/>
          <p:cNvSpPr>
            <a:spLocks noGrp="1" noChangeArrowheads="1"/>
          </p:cNvSpPr>
          <p:nvPr>
            <p:ph idx="1"/>
          </p:nvPr>
        </p:nvSpPr>
        <p:spPr bwMode="auto">
          <a:xfrm>
            <a:off x="323850" y="1196975"/>
            <a:ext cx="8135938" cy="5040313"/>
          </a:xfrm>
          <a:prstGeom prst="rect">
            <a:avLst/>
          </a:prstGeom>
          <a:noFill/>
          <a:ln>
            <a:noFill/>
          </a:ln>
          <a:effectLst/>
          <a:extLst/>
        </p:spPr>
        <p:txBody>
          <a:bodyPr/>
          <a:lstStyle>
            <a:lvl2pPr marL="1588" indent="712788">
              <a:defRPr/>
            </a:lvl2pPr>
          </a:lstStyle>
          <a:p>
            <a:pPr lvl="0"/>
            <a:r>
              <a:rPr lang="en-US" altLang="zh-TW" noProof="0" dirty="0"/>
              <a:t>1-1-1</a:t>
            </a:r>
            <a:r>
              <a:rPr lang="zh-TW" altLang="en-US" noProof="0" dirty="0"/>
              <a:t>第一層第一層第一層第一層第一層第一層第一層</a:t>
            </a:r>
          </a:p>
          <a:p>
            <a:pPr lvl="1"/>
            <a:r>
              <a:rPr lang="zh-TW" altLang="en-US" noProof="0" dirty="0"/>
              <a:t>第二層內文第二層內文第二層內文第二層內文第二層內文第二層內文</a:t>
            </a:r>
            <a:endParaRPr lang="en-US" altLang="zh-TW" noProof="0" dirty="0"/>
          </a:p>
          <a:p>
            <a:pPr lvl="2"/>
            <a:r>
              <a:rPr lang="zh-TW" altLang="en-US" noProof="0" dirty="0"/>
              <a:t>第三層題目第三層題目第三層題目第三層題目第三層題目第三層題目</a:t>
            </a:r>
            <a:endParaRPr lang="en-US" altLang="zh-TW" noProof="0" dirty="0"/>
          </a:p>
          <a:p>
            <a:pPr lvl="3"/>
            <a:r>
              <a:rPr lang="en-US" altLang="zh-TW" noProof="0" dirty="0"/>
              <a:t>(1)</a:t>
            </a:r>
            <a:r>
              <a:rPr lang="zh-TW" altLang="en-US" noProof="0" dirty="0"/>
              <a:t>第四層第四層第四層第四層第四層第四層第四層第四層</a:t>
            </a:r>
            <a:endParaRPr lang="en-US" altLang="zh-TW" noProof="0" dirty="0"/>
          </a:p>
          <a:p>
            <a:pPr lvl="4"/>
            <a:r>
              <a:rPr lang="zh-TW" altLang="en-US" noProof="0" dirty="0"/>
              <a:t>第五層解答設逐行動畫第五層解答設逐行動畫第五層解答設逐行動畫</a:t>
            </a:r>
          </a:p>
        </p:txBody>
      </p:sp>
    </p:spTree>
    <p:extLst>
      <p:ext uri="{BB962C8B-B14F-4D97-AF65-F5344CB8AC3E}">
        <p14:creationId xmlns:p14="http://schemas.microsoft.com/office/powerpoint/2010/main" val="3937887260"/>
      </p:ext>
    </p:extLst>
  </p:cSld>
  <p:clrMapOvr>
    <a:masterClrMapping/>
  </p:clrMapOvr>
  <p:transition>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BD0254-18FC-4EB9-AFD0-4F9F4B978A4B}"/>
              </a:ext>
            </a:extLst>
          </p:cNvPr>
          <p:cNvSpPr>
            <a:spLocks noGrp="1"/>
          </p:cNvSpPr>
          <p:nvPr>
            <p:ph type="dt" sz="half" idx="10"/>
          </p:nvPr>
        </p:nvSpPr>
        <p:spPr>
          <a:xfrm>
            <a:off x="457200" y="6356350"/>
            <a:ext cx="2133600" cy="365125"/>
          </a:xfrm>
          <a:prstGeom prst="rect">
            <a:avLst/>
          </a:prstGeom>
        </p:spPr>
        <p:txBody>
          <a:bodyPr/>
          <a:lstStyle>
            <a:lvl1pPr>
              <a:defRPr>
                <a:ea typeface="新細明體" charset="-120"/>
              </a:defRPr>
            </a:lvl1pPr>
          </a:lstStyle>
          <a:p>
            <a:pPr>
              <a:defRPr/>
            </a:pPr>
            <a:fld id="{190BBFBE-6792-4259-9C56-1D4B08A09A6C}" type="datetimeFigureOut">
              <a:rPr lang="zh-TW" altLang="en-US"/>
              <a:pPr>
                <a:defRPr/>
              </a:pPr>
              <a:t>2020/11/7</a:t>
            </a:fld>
            <a:endParaRPr lang="zh-TW" altLang="en-US"/>
          </a:p>
        </p:txBody>
      </p:sp>
      <p:sp>
        <p:nvSpPr>
          <p:cNvPr id="4" name="頁尾版面配置區 3">
            <a:extLst>
              <a:ext uri="{FF2B5EF4-FFF2-40B4-BE49-F238E27FC236}">
                <a16:creationId xmlns:a16="http://schemas.microsoft.com/office/drawing/2014/main" id="{D6C3B91A-9211-4793-B4BC-3712033D8FD4}"/>
              </a:ext>
            </a:extLst>
          </p:cNvPr>
          <p:cNvSpPr>
            <a:spLocks noGrp="1"/>
          </p:cNvSpPr>
          <p:nvPr>
            <p:ph type="ftr" sz="quarter" idx="11"/>
          </p:nvPr>
        </p:nvSpPr>
        <p:spPr>
          <a:xfrm>
            <a:off x="3124200" y="6356350"/>
            <a:ext cx="2895600" cy="365125"/>
          </a:xfrm>
          <a:prstGeom prst="rect">
            <a:avLst/>
          </a:prstGeom>
        </p:spPr>
        <p:txBody>
          <a:bodyPr/>
          <a:lstStyle>
            <a:lvl1pPr>
              <a:defRPr>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C8AC96A4-59A8-4301-8B57-8672A885E953}"/>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933D0570-0E03-4C3A-9523-79FA7BD4029E}" type="slidenum">
              <a:rPr lang="zh-TW" altLang="en-US"/>
              <a:pPr/>
              <a:t>‹#›</a:t>
            </a:fld>
            <a:endParaRPr lang="zh-TW" altLang="en-US"/>
          </a:p>
        </p:txBody>
      </p:sp>
    </p:spTree>
    <p:extLst>
      <p:ext uri="{BB962C8B-B14F-4D97-AF65-F5344CB8AC3E}">
        <p14:creationId xmlns:p14="http://schemas.microsoft.com/office/powerpoint/2010/main" val="1519854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C2BFDD27-1CB2-4739-834F-B9C375206972}"/>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59EFB384-03B2-4B2B-96EA-C4E435885C6E}"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82A3BF2B-20F9-4B80-B70A-3157AF9EE8C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11">
            <a:extLst>
              <a:ext uri="{FF2B5EF4-FFF2-40B4-BE49-F238E27FC236}">
                <a16:creationId xmlns:a16="http://schemas.microsoft.com/office/drawing/2014/main" id="{078A67BC-8046-4626-AC33-0B50AEE5961F}"/>
              </a:ext>
            </a:extLst>
          </p:cNvPr>
          <p:cNvSpPr txBox="1">
            <a:spLocks noChangeArrowheads="1"/>
          </p:cNvSpPr>
          <p:nvPr userDrawn="1"/>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5" name="文字方塊 1">
            <a:extLst>
              <a:ext uri="{FF2B5EF4-FFF2-40B4-BE49-F238E27FC236}">
                <a16:creationId xmlns:a16="http://schemas.microsoft.com/office/drawing/2014/main" id="{E4D1EF9D-A635-4B69-A309-A705902C7D54}"/>
              </a:ext>
            </a:extLst>
          </p:cNvPr>
          <p:cNvSpPr txBox="1">
            <a:spLocks noChangeArrowheads="1"/>
          </p:cNvSpPr>
          <p:nvPr userDrawn="1"/>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Tree>
    <p:extLst>
      <p:ext uri="{BB962C8B-B14F-4D97-AF65-F5344CB8AC3E}">
        <p14:creationId xmlns:p14="http://schemas.microsoft.com/office/powerpoint/2010/main" val="1330848844"/>
      </p:ext>
    </p:extLst>
  </p:cSld>
  <p:clrMapOvr>
    <a:masterClrMapping/>
  </p:clrMapOvr>
  <p:transition>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FF7619CC-6F7A-4D0F-BF8A-2F385E82A734}"/>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D53BCA0D-6102-4B5B-9F0C-7F0A4A7FDC14}"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EC426643-7827-47A7-94CD-5DD213D037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3189"/>
      </p:ext>
    </p:extLst>
  </p:cSld>
  <p:clrMapOvr>
    <a:masterClrMapping/>
  </p:clrMapOvr>
  <p:transition>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a:t>按一下以編輯母片標題樣式</a:t>
            </a:r>
          </a:p>
        </p:txBody>
      </p:sp>
      <p:sp>
        <p:nvSpPr>
          <p:cNvPr id="9" name="Rectangle 3"/>
          <p:cNvSpPr>
            <a:spLocks noGrp="1" noChangeArrowheads="1"/>
          </p:cNvSpPr>
          <p:nvPr>
            <p:ph idx="1"/>
          </p:nvPr>
        </p:nvSpPr>
        <p:spPr bwMode="auto">
          <a:xfrm>
            <a:off x="323850" y="1341015"/>
            <a:ext cx="8135938" cy="5040313"/>
          </a:xfrm>
          <a:prstGeom prst="rect">
            <a:avLst/>
          </a:prstGeom>
          <a:noFill/>
          <a:ln>
            <a:noFill/>
          </a:ln>
          <a:effectLst/>
          <a:extLst/>
        </p:spPr>
        <p:txBody>
          <a:bodyPr/>
          <a:lstStyle>
            <a:lvl2pPr marL="1588" indent="712788">
              <a:defRPr/>
            </a:lvl2pPr>
          </a:lstStyle>
          <a:p>
            <a:pPr lvl="0"/>
            <a:r>
              <a:rPr lang="en-US" altLang="zh-TW" noProof="0" dirty="0"/>
              <a:t>1-1-1</a:t>
            </a:r>
            <a:r>
              <a:rPr lang="zh-TW" altLang="en-US" noProof="0" dirty="0"/>
              <a:t>第一層第一層第一層第一層第一層第一層第一層</a:t>
            </a:r>
          </a:p>
          <a:p>
            <a:pPr lvl="1"/>
            <a:r>
              <a:rPr lang="zh-TW" altLang="en-US" noProof="0" dirty="0"/>
              <a:t>第二層內文第二層內文第二層內文第二層內文第二層內文第二層內文</a:t>
            </a:r>
            <a:endParaRPr lang="en-US" altLang="zh-TW" noProof="0" dirty="0"/>
          </a:p>
          <a:p>
            <a:pPr lvl="2"/>
            <a:r>
              <a:rPr lang="zh-TW" altLang="en-US" noProof="0" dirty="0"/>
              <a:t>第三層題目第三層題目第三層題目第三層題目第三層題目第三層題目</a:t>
            </a:r>
            <a:endParaRPr lang="en-US" altLang="zh-TW" noProof="0" dirty="0"/>
          </a:p>
          <a:p>
            <a:pPr lvl="3"/>
            <a:r>
              <a:rPr lang="en-US" altLang="zh-TW" noProof="0" dirty="0"/>
              <a:t>(1)</a:t>
            </a:r>
            <a:r>
              <a:rPr lang="zh-TW" altLang="en-US" noProof="0" dirty="0"/>
              <a:t>第四層第四層第四層第四層第四層第四層第四層第四層</a:t>
            </a:r>
            <a:endParaRPr lang="en-US" altLang="zh-TW" noProof="0" dirty="0"/>
          </a:p>
          <a:p>
            <a:pPr lvl="4"/>
            <a:r>
              <a:rPr lang="zh-TW" altLang="en-US" noProof="0" dirty="0"/>
              <a:t>第五層解答設逐行動畫第五層解答設逐行動畫第五層解答設逐行動畫</a:t>
            </a:r>
          </a:p>
        </p:txBody>
      </p:sp>
    </p:spTree>
    <p:extLst>
      <p:ext uri="{BB962C8B-B14F-4D97-AF65-F5344CB8AC3E}">
        <p14:creationId xmlns:p14="http://schemas.microsoft.com/office/powerpoint/2010/main" val="1047562813"/>
      </p:ext>
    </p:extLst>
  </p:cSld>
  <p:clrMapOvr>
    <a:masterClrMapping/>
  </p:clrMapOvr>
  <p:transition>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C6EEB288-6C96-421E-8722-58CE06D64A5C}"/>
              </a:ext>
            </a:extLst>
          </p:cNvPr>
          <p:cNvSpPr>
            <a:spLocks noGrp="1"/>
          </p:cNvSpPr>
          <p:nvPr>
            <p:ph type="dt" sz="half" idx="10"/>
          </p:nvPr>
        </p:nvSpPr>
        <p:spPr>
          <a:xfrm>
            <a:off x="457200" y="6356350"/>
            <a:ext cx="2133600" cy="365125"/>
          </a:xfrm>
          <a:prstGeom prst="rect">
            <a:avLst/>
          </a:prstGeom>
        </p:spPr>
        <p:txBody>
          <a:bodyPr/>
          <a:lstStyle>
            <a:lvl1pPr>
              <a:defRPr>
                <a:ea typeface="新細明體" charset="-120"/>
              </a:defRPr>
            </a:lvl1pPr>
          </a:lstStyle>
          <a:p>
            <a:pPr>
              <a:defRPr/>
            </a:pPr>
            <a:fld id="{372EF7D8-5990-4FFA-A8D7-0EB8D6DDB617}" type="datetimeFigureOut">
              <a:rPr lang="zh-TW" altLang="en-US"/>
              <a:pPr>
                <a:defRPr/>
              </a:pPr>
              <a:t>2020/11/7</a:t>
            </a:fld>
            <a:endParaRPr lang="zh-TW" altLang="en-US"/>
          </a:p>
        </p:txBody>
      </p:sp>
      <p:sp>
        <p:nvSpPr>
          <p:cNvPr id="4" name="頁尾版面配置區 3">
            <a:extLst>
              <a:ext uri="{FF2B5EF4-FFF2-40B4-BE49-F238E27FC236}">
                <a16:creationId xmlns:a16="http://schemas.microsoft.com/office/drawing/2014/main" id="{43C13B0D-612D-4DE4-8BE3-56AA1EDAB25E}"/>
              </a:ext>
            </a:extLst>
          </p:cNvPr>
          <p:cNvSpPr>
            <a:spLocks noGrp="1"/>
          </p:cNvSpPr>
          <p:nvPr>
            <p:ph type="ftr" sz="quarter" idx="11"/>
          </p:nvPr>
        </p:nvSpPr>
        <p:spPr>
          <a:xfrm>
            <a:off x="3124200" y="6356350"/>
            <a:ext cx="2895600" cy="365125"/>
          </a:xfrm>
          <a:prstGeom prst="rect">
            <a:avLst/>
          </a:prstGeom>
        </p:spPr>
        <p:txBody>
          <a:bodyPr/>
          <a:lstStyle>
            <a:lvl1pPr>
              <a:defRPr>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3E4803F9-81E9-4E6B-9090-1885B81B926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33EE075-B614-4EC0-B0F0-9C03B4D40511}" type="slidenum">
              <a:rPr lang="zh-TW" altLang="en-US"/>
              <a:pPr/>
              <a:t>‹#›</a:t>
            </a:fld>
            <a:endParaRPr lang="zh-TW" altLang="en-US"/>
          </a:p>
        </p:txBody>
      </p:sp>
    </p:spTree>
    <p:extLst>
      <p:ext uri="{BB962C8B-B14F-4D97-AF65-F5344CB8AC3E}">
        <p14:creationId xmlns:p14="http://schemas.microsoft.com/office/powerpoint/2010/main" val="994039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044B0CC5-0449-4FC7-95DE-E59483D20D3E}"/>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38CECD4F-05CA-4494-84FB-B28B7E9A82F0}"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A2E54E15-4982-4558-9E1F-C125AC72225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11">
            <a:extLst>
              <a:ext uri="{FF2B5EF4-FFF2-40B4-BE49-F238E27FC236}">
                <a16:creationId xmlns:a16="http://schemas.microsoft.com/office/drawing/2014/main" id="{ABCE417C-588D-4167-8052-3882E78828FE}"/>
              </a:ext>
            </a:extLst>
          </p:cNvPr>
          <p:cNvSpPr txBox="1">
            <a:spLocks noChangeArrowheads="1"/>
          </p:cNvSpPr>
          <p:nvPr userDrawn="1"/>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5" name="文字方塊 1">
            <a:extLst>
              <a:ext uri="{FF2B5EF4-FFF2-40B4-BE49-F238E27FC236}">
                <a16:creationId xmlns:a16="http://schemas.microsoft.com/office/drawing/2014/main" id="{43039F6B-AFC0-42D3-B719-D594FB471F55}"/>
              </a:ext>
            </a:extLst>
          </p:cNvPr>
          <p:cNvSpPr txBox="1">
            <a:spLocks noChangeArrowheads="1"/>
          </p:cNvSpPr>
          <p:nvPr userDrawn="1"/>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Tree>
    <p:extLst>
      <p:ext uri="{BB962C8B-B14F-4D97-AF65-F5344CB8AC3E}">
        <p14:creationId xmlns:p14="http://schemas.microsoft.com/office/powerpoint/2010/main" val="2140875617"/>
      </p:ext>
    </p:extLst>
  </p:cSld>
  <p:clrMapOvr>
    <a:masterClrMapping/>
  </p:clrMapOvr>
  <p:transition>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72863F62-9EAA-42F2-8ED1-D57DDBC0A397}"/>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62B90465-4E8C-4C24-83C5-09F8234F7AFA}"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9532D8EC-966C-4681-AD5E-F44045B6CF5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8181253"/>
      </p:ext>
    </p:extLst>
  </p:cSld>
  <p:clrMapOvr>
    <a:masterClrMapping/>
  </p:clrMapOvr>
  <p:transition>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a:t>按一下以編輯母片標題樣式</a:t>
            </a:r>
          </a:p>
        </p:txBody>
      </p:sp>
      <p:sp>
        <p:nvSpPr>
          <p:cNvPr id="9" name="Rectangle 3"/>
          <p:cNvSpPr>
            <a:spLocks noGrp="1" noChangeArrowheads="1"/>
          </p:cNvSpPr>
          <p:nvPr>
            <p:ph idx="1"/>
          </p:nvPr>
        </p:nvSpPr>
        <p:spPr bwMode="auto">
          <a:xfrm>
            <a:off x="323850" y="1341015"/>
            <a:ext cx="8135938" cy="5040313"/>
          </a:xfrm>
          <a:prstGeom prst="rect">
            <a:avLst/>
          </a:prstGeom>
          <a:noFill/>
          <a:ln>
            <a:noFill/>
          </a:ln>
          <a:effectLst/>
          <a:extLst/>
        </p:spPr>
        <p:txBody>
          <a:bodyPr/>
          <a:lstStyle>
            <a:lvl2pPr marL="1588" indent="712788">
              <a:defRPr/>
            </a:lvl2pPr>
          </a:lstStyle>
          <a:p>
            <a:pPr lvl="0"/>
            <a:r>
              <a:rPr lang="en-US" altLang="zh-TW" noProof="0" dirty="0"/>
              <a:t>1-1-1</a:t>
            </a:r>
            <a:r>
              <a:rPr lang="zh-TW" altLang="en-US" noProof="0" dirty="0"/>
              <a:t>第一層第一層第一層第一層第一層第一層第一層</a:t>
            </a:r>
          </a:p>
          <a:p>
            <a:pPr lvl="1"/>
            <a:r>
              <a:rPr lang="zh-TW" altLang="en-US" noProof="0" dirty="0"/>
              <a:t>第二層內文第二層內文第二層內文第二層內文第二層內文第二層內文</a:t>
            </a:r>
            <a:endParaRPr lang="en-US" altLang="zh-TW" noProof="0" dirty="0"/>
          </a:p>
          <a:p>
            <a:pPr lvl="2"/>
            <a:r>
              <a:rPr lang="zh-TW" altLang="en-US" noProof="0" dirty="0"/>
              <a:t>第三層題目第三層題目第三層題目第三層題目第三層題目第三層題目</a:t>
            </a:r>
            <a:endParaRPr lang="en-US" altLang="zh-TW" noProof="0" dirty="0"/>
          </a:p>
          <a:p>
            <a:pPr lvl="3"/>
            <a:r>
              <a:rPr lang="en-US" altLang="zh-TW" noProof="0" dirty="0"/>
              <a:t>(1)</a:t>
            </a:r>
            <a:r>
              <a:rPr lang="zh-TW" altLang="en-US" noProof="0" dirty="0"/>
              <a:t>第四層第四層第四層第四層第四層第四層第四層第四層</a:t>
            </a:r>
            <a:endParaRPr lang="en-US" altLang="zh-TW" noProof="0" dirty="0"/>
          </a:p>
          <a:p>
            <a:pPr lvl="4"/>
            <a:r>
              <a:rPr lang="zh-TW" altLang="en-US" noProof="0" dirty="0"/>
              <a:t>第五層解答設逐行動畫第五層解答設逐行動畫第五層解答設逐行動畫</a:t>
            </a:r>
          </a:p>
        </p:txBody>
      </p:sp>
    </p:spTree>
    <p:extLst>
      <p:ext uri="{BB962C8B-B14F-4D97-AF65-F5344CB8AC3E}">
        <p14:creationId xmlns:p14="http://schemas.microsoft.com/office/powerpoint/2010/main" val="3877569317"/>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05DF6A2-7EF5-454D-991E-64E01D536298}"/>
              </a:ext>
            </a:extLst>
          </p:cNvPr>
          <p:cNvSpPr>
            <a:spLocks noGrp="1"/>
          </p:cNvSpPr>
          <p:nvPr>
            <p:ph type="dt" sz="half" idx="10"/>
          </p:nvPr>
        </p:nvSpPr>
        <p:spPr>
          <a:xfrm>
            <a:off x="457200" y="6356350"/>
            <a:ext cx="2133600" cy="365125"/>
          </a:xfrm>
          <a:prstGeom prst="rect">
            <a:avLst/>
          </a:prstGeom>
        </p:spPr>
        <p:txBody>
          <a:bodyPr/>
          <a:lstStyle>
            <a:lvl1pPr>
              <a:defRPr>
                <a:ea typeface="新細明體" charset="-120"/>
              </a:defRPr>
            </a:lvl1pPr>
          </a:lstStyle>
          <a:p>
            <a:pPr>
              <a:defRPr/>
            </a:pPr>
            <a:fld id="{B92ECACB-0C15-48DF-8D12-32335BDCB9DC}" type="datetimeFigureOut">
              <a:rPr lang="zh-TW" altLang="en-US"/>
              <a:pPr>
                <a:defRPr/>
              </a:pPr>
              <a:t>2020/11/7</a:t>
            </a:fld>
            <a:endParaRPr lang="zh-TW" altLang="en-US"/>
          </a:p>
        </p:txBody>
      </p:sp>
      <p:sp>
        <p:nvSpPr>
          <p:cNvPr id="4" name="頁尾版面配置區 3">
            <a:extLst>
              <a:ext uri="{FF2B5EF4-FFF2-40B4-BE49-F238E27FC236}">
                <a16:creationId xmlns:a16="http://schemas.microsoft.com/office/drawing/2014/main" id="{1FC4C2D0-B498-4E2D-B399-F497815FF7F6}"/>
              </a:ext>
            </a:extLst>
          </p:cNvPr>
          <p:cNvSpPr>
            <a:spLocks noGrp="1"/>
          </p:cNvSpPr>
          <p:nvPr>
            <p:ph type="ftr" sz="quarter" idx="11"/>
          </p:nvPr>
        </p:nvSpPr>
        <p:spPr>
          <a:xfrm>
            <a:off x="3124200" y="6356350"/>
            <a:ext cx="2895600" cy="365125"/>
          </a:xfrm>
          <a:prstGeom prst="rect">
            <a:avLst/>
          </a:prstGeom>
        </p:spPr>
        <p:txBody>
          <a:bodyPr/>
          <a:lstStyle>
            <a:lvl1pPr>
              <a:defRPr>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E218CC32-D933-4C0E-94C8-1C63A365E8E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387EB93-4D2F-40EA-9DA7-7EE1960C85B6}" type="slidenum">
              <a:rPr lang="zh-TW" altLang="en-US"/>
              <a:pPr/>
              <a:t>‹#›</a:t>
            </a:fld>
            <a:endParaRPr lang="zh-TW" altLang="en-US"/>
          </a:p>
        </p:txBody>
      </p:sp>
    </p:spTree>
    <p:extLst>
      <p:ext uri="{BB962C8B-B14F-4D97-AF65-F5344CB8AC3E}">
        <p14:creationId xmlns:p14="http://schemas.microsoft.com/office/powerpoint/2010/main" val="38450463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770DBD6-0C97-4A15-99D3-F1D56F9E636D}"/>
              </a:ext>
            </a:extLst>
          </p:cNvPr>
          <p:cNvSpPr>
            <a:spLocks noGrp="1"/>
          </p:cNvSpPr>
          <p:nvPr>
            <p:ph type="dt" sz="half" idx="10"/>
          </p:nvPr>
        </p:nvSpPr>
        <p:spPr>
          <a:xfrm>
            <a:off x="457200" y="6356350"/>
            <a:ext cx="2133600" cy="365125"/>
          </a:xfrm>
          <a:prstGeom prst="rect">
            <a:avLst/>
          </a:prstGeom>
        </p:spPr>
        <p:txBody>
          <a:bodyPr/>
          <a:lstStyle>
            <a:lvl1pPr>
              <a:defRPr>
                <a:ea typeface="新細明體" charset="-120"/>
              </a:defRPr>
            </a:lvl1pPr>
          </a:lstStyle>
          <a:p>
            <a:pPr>
              <a:defRPr/>
            </a:pPr>
            <a:fld id="{F55DD091-EE85-4026-808E-45A43D1326EC}" type="datetimeFigureOut">
              <a:rPr lang="zh-TW" altLang="en-US"/>
              <a:pPr>
                <a:defRPr/>
              </a:pPr>
              <a:t>2020/11/7</a:t>
            </a:fld>
            <a:endParaRPr lang="zh-TW" altLang="en-US"/>
          </a:p>
        </p:txBody>
      </p:sp>
      <p:sp>
        <p:nvSpPr>
          <p:cNvPr id="4" name="頁尾版面配置區 3">
            <a:extLst>
              <a:ext uri="{FF2B5EF4-FFF2-40B4-BE49-F238E27FC236}">
                <a16:creationId xmlns:a16="http://schemas.microsoft.com/office/drawing/2014/main" id="{B3747AC4-1F3C-4955-9071-7ED96ACD54A8}"/>
              </a:ext>
            </a:extLst>
          </p:cNvPr>
          <p:cNvSpPr>
            <a:spLocks noGrp="1"/>
          </p:cNvSpPr>
          <p:nvPr>
            <p:ph type="ftr" sz="quarter" idx="11"/>
          </p:nvPr>
        </p:nvSpPr>
        <p:spPr>
          <a:xfrm>
            <a:off x="3124200" y="6356350"/>
            <a:ext cx="2895600" cy="365125"/>
          </a:xfrm>
          <a:prstGeom prst="rect">
            <a:avLst/>
          </a:prstGeom>
        </p:spPr>
        <p:txBody>
          <a:bodyPr/>
          <a:lstStyle>
            <a:lvl1pPr>
              <a:defRPr>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A057CF45-9A97-41FC-9EED-095E965EBBC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17E5C6BF-1427-4FBD-A2A2-5B0B93C95793}" type="slidenum">
              <a:rPr lang="zh-TW" altLang="en-US"/>
              <a:pPr/>
              <a:t>‹#›</a:t>
            </a:fld>
            <a:endParaRPr lang="zh-TW" altLang="en-US"/>
          </a:p>
        </p:txBody>
      </p:sp>
    </p:spTree>
    <p:extLst>
      <p:ext uri="{BB962C8B-B14F-4D97-AF65-F5344CB8AC3E}">
        <p14:creationId xmlns:p14="http://schemas.microsoft.com/office/powerpoint/2010/main" val="2070202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31DA2144-85DC-46CC-AB14-774BCD1E2F64}"/>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E22348E3-7864-417F-B5B2-E06C24BB11FA}"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0C554BA8-703B-4BE9-AE69-4475A04983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11">
            <a:extLst>
              <a:ext uri="{FF2B5EF4-FFF2-40B4-BE49-F238E27FC236}">
                <a16:creationId xmlns:a16="http://schemas.microsoft.com/office/drawing/2014/main" id="{39AF2F1F-9B6B-4F89-8EB2-ACBCD9290615}"/>
              </a:ext>
            </a:extLst>
          </p:cNvPr>
          <p:cNvSpPr txBox="1">
            <a:spLocks noChangeArrowheads="1"/>
          </p:cNvSpPr>
          <p:nvPr userDrawn="1"/>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5" name="文字方塊 1">
            <a:extLst>
              <a:ext uri="{FF2B5EF4-FFF2-40B4-BE49-F238E27FC236}">
                <a16:creationId xmlns:a16="http://schemas.microsoft.com/office/drawing/2014/main" id="{95E855C3-EB6E-455B-BBB1-9A4C42B8492C}"/>
              </a:ext>
            </a:extLst>
          </p:cNvPr>
          <p:cNvSpPr txBox="1">
            <a:spLocks noChangeArrowheads="1"/>
          </p:cNvSpPr>
          <p:nvPr userDrawn="1"/>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Tree>
    <p:extLst>
      <p:ext uri="{BB962C8B-B14F-4D97-AF65-F5344CB8AC3E}">
        <p14:creationId xmlns:p14="http://schemas.microsoft.com/office/powerpoint/2010/main" val="3963949349"/>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D4DCA8C9-B3C9-4CDD-B610-89D0CD6A8246}"/>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A4F20B9A-8166-4E6E-BD38-5DF16D2CCEB2}"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6E259F19-28BB-489D-AF19-56A607B1FDD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907430"/>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336699"/>
                </a:solidFill>
              </a:defRPr>
            </a:lvl1pPr>
          </a:lstStyle>
          <a:p>
            <a:r>
              <a:rPr lang="zh-TW" altLang="en-US" dirty="0"/>
              <a:t>按一下以編輯母片標題樣式</a:t>
            </a:r>
          </a:p>
        </p:txBody>
      </p:sp>
      <p:sp>
        <p:nvSpPr>
          <p:cNvPr id="9" name="Rectangle 3"/>
          <p:cNvSpPr>
            <a:spLocks noGrp="1" noChangeArrowheads="1"/>
          </p:cNvSpPr>
          <p:nvPr>
            <p:ph idx="1"/>
          </p:nvPr>
        </p:nvSpPr>
        <p:spPr bwMode="auto">
          <a:xfrm>
            <a:off x="323850" y="1341015"/>
            <a:ext cx="8135938" cy="5040313"/>
          </a:xfrm>
          <a:prstGeom prst="rect">
            <a:avLst/>
          </a:prstGeom>
          <a:noFill/>
          <a:ln>
            <a:noFill/>
          </a:ln>
          <a:effectLst/>
          <a:extLst/>
        </p:spPr>
        <p:txBody>
          <a:bodyPr/>
          <a:lstStyle>
            <a:lvl2pPr marL="1588" indent="712788">
              <a:defRPr/>
            </a:lvl2pPr>
          </a:lstStyle>
          <a:p>
            <a:pPr lvl="0"/>
            <a:r>
              <a:rPr lang="en-US" altLang="zh-TW" noProof="0" dirty="0"/>
              <a:t>1-1-1</a:t>
            </a:r>
            <a:r>
              <a:rPr lang="zh-TW" altLang="en-US" noProof="0" dirty="0"/>
              <a:t>第一層第一層第一層第一層第一層第一層第一層</a:t>
            </a:r>
          </a:p>
          <a:p>
            <a:pPr lvl="1"/>
            <a:r>
              <a:rPr lang="zh-TW" altLang="en-US" noProof="0" dirty="0"/>
              <a:t>第二層內文第二層內文第二層內文第二層內文第二層內文第二層內文</a:t>
            </a:r>
            <a:endParaRPr lang="en-US" altLang="zh-TW" noProof="0" dirty="0"/>
          </a:p>
          <a:p>
            <a:pPr lvl="2"/>
            <a:r>
              <a:rPr lang="zh-TW" altLang="en-US" noProof="0" dirty="0"/>
              <a:t>第三層題目第三層題目第三層題目第三層題目第三層題目第三層題目</a:t>
            </a:r>
            <a:endParaRPr lang="en-US" altLang="zh-TW" noProof="0" dirty="0"/>
          </a:p>
          <a:p>
            <a:pPr lvl="3"/>
            <a:r>
              <a:rPr lang="en-US" altLang="zh-TW" noProof="0" dirty="0"/>
              <a:t>(1)</a:t>
            </a:r>
            <a:r>
              <a:rPr lang="zh-TW" altLang="en-US" noProof="0" dirty="0"/>
              <a:t>第四層第四層第四層第四層第四層第四層第四層第四層</a:t>
            </a:r>
            <a:endParaRPr lang="en-US" altLang="zh-TW" noProof="0" dirty="0"/>
          </a:p>
          <a:p>
            <a:pPr lvl="4"/>
            <a:r>
              <a:rPr lang="zh-TW" altLang="en-US" noProof="0" dirty="0"/>
              <a:t>第五層解答設逐行動畫第五層解答設逐行動畫第五層解答設逐行動畫</a:t>
            </a:r>
          </a:p>
        </p:txBody>
      </p:sp>
    </p:spTree>
    <p:extLst>
      <p:ext uri="{BB962C8B-B14F-4D97-AF65-F5344CB8AC3E}">
        <p14:creationId xmlns:p14="http://schemas.microsoft.com/office/powerpoint/2010/main" val="636034215"/>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9187BC1-D8CC-491B-9D5F-FFF351276E8E}"/>
              </a:ext>
            </a:extLst>
          </p:cNvPr>
          <p:cNvSpPr>
            <a:spLocks noGrp="1"/>
          </p:cNvSpPr>
          <p:nvPr>
            <p:ph type="dt" sz="half" idx="10"/>
          </p:nvPr>
        </p:nvSpPr>
        <p:spPr>
          <a:xfrm>
            <a:off x="457200" y="6356350"/>
            <a:ext cx="2133600" cy="365125"/>
          </a:xfrm>
          <a:prstGeom prst="rect">
            <a:avLst/>
          </a:prstGeom>
        </p:spPr>
        <p:txBody>
          <a:bodyPr/>
          <a:lstStyle>
            <a:lvl1pPr>
              <a:defRPr>
                <a:ea typeface="新細明體" charset="-120"/>
              </a:defRPr>
            </a:lvl1pPr>
          </a:lstStyle>
          <a:p>
            <a:pPr>
              <a:defRPr/>
            </a:pPr>
            <a:fld id="{42F747A0-292B-48DD-83D8-E2F7920BAF52}" type="datetimeFigureOut">
              <a:rPr lang="zh-TW" altLang="en-US"/>
              <a:pPr>
                <a:defRPr/>
              </a:pPr>
              <a:t>2020/11/7</a:t>
            </a:fld>
            <a:endParaRPr lang="zh-TW" altLang="en-US"/>
          </a:p>
        </p:txBody>
      </p:sp>
      <p:sp>
        <p:nvSpPr>
          <p:cNvPr id="4" name="頁尾版面配置區 3">
            <a:extLst>
              <a:ext uri="{FF2B5EF4-FFF2-40B4-BE49-F238E27FC236}">
                <a16:creationId xmlns:a16="http://schemas.microsoft.com/office/drawing/2014/main" id="{3756BC3F-0383-4422-8EDE-4A690CA93F13}"/>
              </a:ext>
            </a:extLst>
          </p:cNvPr>
          <p:cNvSpPr>
            <a:spLocks noGrp="1"/>
          </p:cNvSpPr>
          <p:nvPr>
            <p:ph type="ftr" sz="quarter" idx="11"/>
          </p:nvPr>
        </p:nvSpPr>
        <p:spPr>
          <a:xfrm>
            <a:off x="3124200" y="6356350"/>
            <a:ext cx="2895600" cy="365125"/>
          </a:xfrm>
          <a:prstGeom prst="rect">
            <a:avLst/>
          </a:prstGeom>
        </p:spPr>
        <p:txBody>
          <a:bodyPr/>
          <a:lstStyle>
            <a:lvl1pPr>
              <a:defRPr>
                <a:ea typeface="新細明體" charset="-120"/>
              </a:defRPr>
            </a:lvl1pPr>
          </a:lstStyle>
          <a:p>
            <a:pPr>
              <a:defRPr/>
            </a:pPr>
            <a:endParaRPr lang="zh-TW" altLang="en-US"/>
          </a:p>
        </p:txBody>
      </p:sp>
      <p:sp>
        <p:nvSpPr>
          <p:cNvPr id="5" name="投影片編號版面配置區 4">
            <a:extLst>
              <a:ext uri="{FF2B5EF4-FFF2-40B4-BE49-F238E27FC236}">
                <a16:creationId xmlns:a16="http://schemas.microsoft.com/office/drawing/2014/main" id="{8113D8DD-DD2A-4A1D-94A2-20E4233EF0F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205EE5A7-C772-4DC0-AC05-0CBF83142F92}" type="slidenum">
              <a:rPr lang="zh-TW" altLang="en-US"/>
              <a:pPr/>
              <a:t>‹#›</a:t>
            </a:fld>
            <a:endParaRPr lang="zh-TW" altLang="en-US"/>
          </a:p>
        </p:txBody>
      </p:sp>
    </p:spTree>
    <p:extLst>
      <p:ext uri="{BB962C8B-B14F-4D97-AF65-F5344CB8AC3E}">
        <p14:creationId xmlns:p14="http://schemas.microsoft.com/office/powerpoint/2010/main" val="206377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標題投影片">
    <p:spTree>
      <p:nvGrpSpPr>
        <p:cNvPr id="1" name=""/>
        <p:cNvGrpSpPr/>
        <p:nvPr/>
      </p:nvGrpSpPr>
      <p:grpSpPr>
        <a:xfrm>
          <a:off x="0" y="0"/>
          <a:ext cx="0" cy="0"/>
          <a:chOff x="0" y="0"/>
          <a:chExt cx="0" cy="0"/>
        </a:xfrm>
      </p:grpSpPr>
      <p:sp>
        <p:nvSpPr>
          <p:cNvPr id="2" name="Text Box 49">
            <a:extLst>
              <a:ext uri="{FF2B5EF4-FFF2-40B4-BE49-F238E27FC236}">
                <a16:creationId xmlns:a16="http://schemas.microsoft.com/office/drawing/2014/main" id="{EE1F4D38-7DB6-4AEE-BA7D-18673F5FA075}"/>
              </a:ext>
            </a:extLst>
          </p:cNvPr>
          <p:cNvSpPr txBox="1">
            <a:spLocks noChangeArrowheads="1"/>
          </p:cNvSpPr>
          <p:nvPr userDrawn="1"/>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ADA4BD9B-50DB-4B05-8002-CC1120602891}"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 name="Picture 37" descr="Icon-02">
            <a:hlinkClick r:id="" action="ppaction://hlinkshowjump?jump=endshow"/>
            <a:extLst>
              <a:ext uri="{FF2B5EF4-FFF2-40B4-BE49-F238E27FC236}">
                <a16:creationId xmlns:a16="http://schemas.microsoft.com/office/drawing/2014/main" id="{6775F35A-7F4C-4F6A-A30B-98D9DC66611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48713" y="6524625"/>
            <a:ext cx="3270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11">
            <a:extLst>
              <a:ext uri="{FF2B5EF4-FFF2-40B4-BE49-F238E27FC236}">
                <a16:creationId xmlns:a16="http://schemas.microsoft.com/office/drawing/2014/main" id="{6632FEA2-8314-4ECD-8CB2-DB8B4B9F74E5}"/>
              </a:ext>
            </a:extLst>
          </p:cNvPr>
          <p:cNvSpPr txBox="1">
            <a:spLocks noChangeArrowheads="1"/>
          </p:cNvSpPr>
          <p:nvPr userDrawn="1"/>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5" name="文字方塊 1">
            <a:extLst>
              <a:ext uri="{FF2B5EF4-FFF2-40B4-BE49-F238E27FC236}">
                <a16:creationId xmlns:a16="http://schemas.microsoft.com/office/drawing/2014/main" id="{434CE032-F20E-47AD-9CEB-C0860684BB5A}"/>
              </a:ext>
            </a:extLst>
          </p:cNvPr>
          <p:cNvSpPr txBox="1">
            <a:spLocks noChangeArrowheads="1"/>
          </p:cNvSpPr>
          <p:nvPr userDrawn="1"/>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Tree>
    <p:extLst>
      <p:ext uri="{BB962C8B-B14F-4D97-AF65-F5344CB8AC3E}">
        <p14:creationId xmlns:p14="http://schemas.microsoft.com/office/powerpoint/2010/main" val="506485006"/>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s/slide2.xml"/><Relationship Id="rId18" Type="http://schemas.openxmlformats.org/officeDocument/2006/relationships/slide" Target="../slides/slide84.xml"/><Relationship Id="rId3" Type="http://schemas.openxmlformats.org/officeDocument/2006/relationships/slideLayout" Target="../slideLayouts/slideLayout3.xml"/><Relationship Id="rId21" Type="http://schemas.openxmlformats.org/officeDocument/2006/relationships/slide" Target="../slides/slide117.xml"/><Relationship Id="rId7" Type="http://schemas.openxmlformats.org/officeDocument/2006/relationships/image" Target="../media/image2.png"/><Relationship Id="rId12" Type="http://schemas.openxmlformats.org/officeDocument/2006/relationships/slide" Target="../slides/slide15.xml"/><Relationship Id="rId17" Type="http://schemas.openxmlformats.org/officeDocument/2006/relationships/slide" Target="../slides/slide74.xml"/><Relationship Id="rId2" Type="http://schemas.openxmlformats.org/officeDocument/2006/relationships/slideLayout" Target="../slideLayouts/slideLayout2.xml"/><Relationship Id="rId16" Type="http://schemas.openxmlformats.org/officeDocument/2006/relationships/slide" Target="../slides/slide52.xml"/><Relationship Id="rId20" Type="http://schemas.openxmlformats.org/officeDocument/2006/relationships/slide" Target="../slides/slide110.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1.xml"/><Relationship Id="rId15" Type="http://schemas.openxmlformats.org/officeDocument/2006/relationships/slide" Target="../slides/slide47.xml"/><Relationship Id="rId10" Type="http://schemas.openxmlformats.org/officeDocument/2006/relationships/image" Target="../media/image5.png"/><Relationship Id="rId19" Type="http://schemas.openxmlformats.org/officeDocument/2006/relationships/slide" Target="../slides/slide100.xml"/><Relationship Id="rId4" Type="http://schemas.openxmlformats.org/officeDocument/2006/relationships/slideLayout" Target="../slideLayouts/slideLayout4.xml"/><Relationship Id="rId9" Type="http://schemas.openxmlformats.org/officeDocument/2006/relationships/image" Target="../media/image4.png"/><Relationship Id="rId14" Type="http://schemas.openxmlformats.org/officeDocument/2006/relationships/slide" Target="../slides/slide29.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s/slide2.xml"/><Relationship Id="rId18" Type="http://schemas.openxmlformats.org/officeDocument/2006/relationships/slide" Target="../slides/slide84.xml"/><Relationship Id="rId3" Type="http://schemas.openxmlformats.org/officeDocument/2006/relationships/slideLayout" Target="../slideLayouts/slideLayout39.xml"/><Relationship Id="rId21" Type="http://schemas.openxmlformats.org/officeDocument/2006/relationships/slide" Target="../slides/slide117.xml"/><Relationship Id="rId7" Type="http://schemas.openxmlformats.org/officeDocument/2006/relationships/image" Target="../media/image2.png"/><Relationship Id="rId12" Type="http://schemas.openxmlformats.org/officeDocument/2006/relationships/slide" Target="../slides/slide15.xml"/><Relationship Id="rId17" Type="http://schemas.openxmlformats.org/officeDocument/2006/relationships/slide" Target="../slides/slide74.xml"/><Relationship Id="rId2" Type="http://schemas.openxmlformats.org/officeDocument/2006/relationships/slideLayout" Target="../slideLayouts/slideLayout38.xml"/><Relationship Id="rId16" Type="http://schemas.openxmlformats.org/officeDocument/2006/relationships/slide" Target="../slides/slide52.xml"/><Relationship Id="rId20" Type="http://schemas.openxmlformats.org/officeDocument/2006/relationships/slide" Target="../slides/slide110.xml"/><Relationship Id="rId1" Type="http://schemas.openxmlformats.org/officeDocument/2006/relationships/slideLayout" Target="../slideLayouts/slideLayout37.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10.xml"/><Relationship Id="rId15" Type="http://schemas.openxmlformats.org/officeDocument/2006/relationships/slide" Target="../slides/slide47.xml"/><Relationship Id="rId10" Type="http://schemas.openxmlformats.org/officeDocument/2006/relationships/image" Target="../media/image5.png"/><Relationship Id="rId19" Type="http://schemas.openxmlformats.org/officeDocument/2006/relationships/slide" Target="../slides/slide100.xml"/><Relationship Id="rId4" Type="http://schemas.openxmlformats.org/officeDocument/2006/relationships/slideLayout" Target="../slideLayouts/slideLayout40.xml"/><Relationship Id="rId9" Type="http://schemas.openxmlformats.org/officeDocument/2006/relationships/image" Target="../media/image4.png"/><Relationship Id="rId14" Type="http://schemas.openxmlformats.org/officeDocument/2006/relationships/slide" Target="../slides/slide2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s/slide2.xml"/><Relationship Id="rId18" Type="http://schemas.openxmlformats.org/officeDocument/2006/relationships/slide" Target="../slides/slide84.xml"/><Relationship Id="rId3" Type="http://schemas.openxmlformats.org/officeDocument/2006/relationships/slideLayout" Target="../slideLayouts/slideLayout7.xml"/><Relationship Id="rId21" Type="http://schemas.openxmlformats.org/officeDocument/2006/relationships/slide" Target="../slides/slide117.xml"/><Relationship Id="rId7" Type="http://schemas.openxmlformats.org/officeDocument/2006/relationships/image" Target="../media/image2.png"/><Relationship Id="rId12" Type="http://schemas.openxmlformats.org/officeDocument/2006/relationships/slide" Target="../slides/slide15.xml"/><Relationship Id="rId17" Type="http://schemas.openxmlformats.org/officeDocument/2006/relationships/slide" Target="../slides/slide74.xml"/><Relationship Id="rId2" Type="http://schemas.openxmlformats.org/officeDocument/2006/relationships/slideLayout" Target="../slideLayouts/slideLayout6.xml"/><Relationship Id="rId16" Type="http://schemas.openxmlformats.org/officeDocument/2006/relationships/slide" Target="../slides/slide52.xml"/><Relationship Id="rId20" Type="http://schemas.openxmlformats.org/officeDocument/2006/relationships/slide" Target="../slides/slide110.xml"/><Relationship Id="rId1" Type="http://schemas.openxmlformats.org/officeDocument/2006/relationships/slideLayout" Target="../slideLayouts/slideLayout5.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2.xml"/><Relationship Id="rId15" Type="http://schemas.openxmlformats.org/officeDocument/2006/relationships/slide" Target="../slides/slide47.xml"/><Relationship Id="rId10" Type="http://schemas.openxmlformats.org/officeDocument/2006/relationships/image" Target="../media/image5.png"/><Relationship Id="rId19" Type="http://schemas.openxmlformats.org/officeDocument/2006/relationships/slide" Target="../slides/slide100.xml"/><Relationship Id="rId4" Type="http://schemas.openxmlformats.org/officeDocument/2006/relationships/slideLayout" Target="../slideLayouts/slideLayout8.xml"/><Relationship Id="rId9" Type="http://schemas.openxmlformats.org/officeDocument/2006/relationships/image" Target="../media/image4.png"/><Relationship Id="rId14" Type="http://schemas.openxmlformats.org/officeDocument/2006/relationships/slide" Target="../slides/slide2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s/slide2.xml"/><Relationship Id="rId18" Type="http://schemas.openxmlformats.org/officeDocument/2006/relationships/slide" Target="../slides/slide84.xml"/><Relationship Id="rId3" Type="http://schemas.openxmlformats.org/officeDocument/2006/relationships/slideLayout" Target="../slideLayouts/slideLayout11.xml"/><Relationship Id="rId21" Type="http://schemas.openxmlformats.org/officeDocument/2006/relationships/slide" Target="../slides/slide117.xml"/><Relationship Id="rId7" Type="http://schemas.openxmlformats.org/officeDocument/2006/relationships/image" Target="../media/image2.png"/><Relationship Id="rId12" Type="http://schemas.openxmlformats.org/officeDocument/2006/relationships/slide" Target="../slides/slide15.xml"/><Relationship Id="rId17" Type="http://schemas.openxmlformats.org/officeDocument/2006/relationships/slide" Target="../slides/slide74.xml"/><Relationship Id="rId2" Type="http://schemas.openxmlformats.org/officeDocument/2006/relationships/slideLayout" Target="../slideLayouts/slideLayout10.xml"/><Relationship Id="rId16" Type="http://schemas.openxmlformats.org/officeDocument/2006/relationships/slide" Target="../slides/slide52.xml"/><Relationship Id="rId20" Type="http://schemas.openxmlformats.org/officeDocument/2006/relationships/slide" Target="../slides/slide110.xml"/><Relationship Id="rId1" Type="http://schemas.openxmlformats.org/officeDocument/2006/relationships/slideLayout" Target="../slideLayouts/slideLayout9.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3.xml"/><Relationship Id="rId15" Type="http://schemas.openxmlformats.org/officeDocument/2006/relationships/slide" Target="../slides/slide47.xml"/><Relationship Id="rId10" Type="http://schemas.openxmlformats.org/officeDocument/2006/relationships/image" Target="../media/image5.png"/><Relationship Id="rId19" Type="http://schemas.openxmlformats.org/officeDocument/2006/relationships/slide" Target="../slides/slide100.xml"/><Relationship Id="rId4" Type="http://schemas.openxmlformats.org/officeDocument/2006/relationships/slideLayout" Target="../slideLayouts/slideLayout12.xml"/><Relationship Id="rId9" Type="http://schemas.openxmlformats.org/officeDocument/2006/relationships/image" Target="../media/image4.png"/><Relationship Id="rId14" Type="http://schemas.openxmlformats.org/officeDocument/2006/relationships/slide" Target="../slides/slide2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s/slide2.xml"/><Relationship Id="rId18" Type="http://schemas.openxmlformats.org/officeDocument/2006/relationships/slide" Target="../slides/slide84.xml"/><Relationship Id="rId3" Type="http://schemas.openxmlformats.org/officeDocument/2006/relationships/slideLayout" Target="../slideLayouts/slideLayout15.xml"/><Relationship Id="rId21" Type="http://schemas.openxmlformats.org/officeDocument/2006/relationships/slide" Target="../slides/slide117.xml"/><Relationship Id="rId7" Type="http://schemas.openxmlformats.org/officeDocument/2006/relationships/image" Target="../media/image2.png"/><Relationship Id="rId12" Type="http://schemas.openxmlformats.org/officeDocument/2006/relationships/slide" Target="../slides/slide15.xml"/><Relationship Id="rId17" Type="http://schemas.openxmlformats.org/officeDocument/2006/relationships/slide" Target="../slides/slide74.xml"/><Relationship Id="rId2" Type="http://schemas.openxmlformats.org/officeDocument/2006/relationships/slideLayout" Target="../slideLayouts/slideLayout14.xml"/><Relationship Id="rId16" Type="http://schemas.openxmlformats.org/officeDocument/2006/relationships/slide" Target="../slides/slide52.xml"/><Relationship Id="rId20" Type="http://schemas.openxmlformats.org/officeDocument/2006/relationships/slide" Target="../slides/slide110.xml"/><Relationship Id="rId1" Type="http://schemas.openxmlformats.org/officeDocument/2006/relationships/slideLayout" Target="../slideLayouts/slideLayout13.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4.xml"/><Relationship Id="rId15" Type="http://schemas.openxmlformats.org/officeDocument/2006/relationships/slide" Target="../slides/slide47.xml"/><Relationship Id="rId10" Type="http://schemas.openxmlformats.org/officeDocument/2006/relationships/image" Target="../media/image5.png"/><Relationship Id="rId19" Type="http://schemas.openxmlformats.org/officeDocument/2006/relationships/slide" Target="../slides/slide100.xml"/><Relationship Id="rId4" Type="http://schemas.openxmlformats.org/officeDocument/2006/relationships/slideLayout" Target="../slideLayouts/slideLayout16.xml"/><Relationship Id="rId9" Type="http://schemas.openxmlformats.org/officeDocument/2006/relationships/image" Target="../media/image4.png"/><Relationship Id="rId14" Type="http://schemas.openxmlformats.org/officeDocument/2006/relationships/slide" Target="../slides/slide29.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s/slide2.xml"/><Relationship Id="rId18" Type="http://schemas.openxmlformats.org/officeDocument/2006/relationships/slide" Target="../slides/slide84.xml"/><Relationship Id="rId3" Type="http://schemas.openxmlformats.org/officeDocument/2006/relationships/slideLayout" Target="../slideLayouts/slideLayout19.xml"/><Relationship Id="rId21" Type="http://schemas.openxmlformats.org/officeDocument/2006/relationships/slide" Target="../slides/slide117.xml"/><Relationship Id="rId7" Type="http://schemas.openxmlformats.org/officeDocument/2006/relationships/image" Target="../media/image2.png"/><Relationship Id="rId12" Type="http://schemas.openxmlformats.org/officeDocument/2006/relationships/slide" Target="../slides/slide15.xml"/><Relationship Id="rId17" Type="http://schemas.openxmlformats.org/officeDocument/2006/relationships/slide" Target="../slides/slide74.xml"/><Relationship Id="rId2" Type="http://schemas.openxmlformats.org/officeDocument/2006/relationships/slideLayout" Target="../slideLayouts/slideLayout18.xml"/><Relationship Id="rId16" Type="http://schemas.openxmlformats.org/officeDocument/2006/relationships/slide" Target="../slides/slide52.xml"/><Relationship Id="rId20" Type="http://schemas.openxmlformats.org/officeDocument/2006/relationships/slide" Target="../slides/slide110.xml"/><Relationship Id="rId1" Type="http://schemas.openxmlformats.org/officeDocument/2006/relationships/slideLayout" Target="../slideLayouts/slideLayout17.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5.xml"/><Relationship Id="rId15" Type="http://schemas.openxmlformats.org/officeDocument/2006/relationships/slide" Target="../slides/slide47.xml"/><Relationship Id="rId10" Type="http://schemas.openxmlformats.org/officeDocument/2006/relationships/image" Target="../media/image5.png"/><Relationship Id="rId19" Type="http://schemas.openxmlformats.org/officeDocument/2006/relationships/slide" Target="../slides/slide100.xml"/><Relationship Id="rId4" Type="http://schemas.openxmlformats.org/officeDocument/2006/relationships/slideLayout" Target="../slideLayouts/slideLayout20.xml"/><Relationship Id="rId9" Type="http://schemas.openxmlformats.org/officeDocument/2006/relationships/image" Target="../media/image4.png"/><Relationship Id="rId14" Type="http://schemas.openxmlformats.org/officeDocument/2006/relationships/slide" Target="../slides/slide29.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s/slide2.xml"/><Relationship Id="rId18" Type="http://schemas.openxmlformats.org/officeDocument/2006/relationships/slide" Target="../slides/slide84.xml"/><Relationship Id="rId3" Type="http://schemas.openxmlformats.org/officeDocument/2006/relationships/slideLayout" Target="../slideLayouts/slideLayout23.xml"/><Relationship Id="rId21" Type="http://schemas.openxmlformats.org/officeDocument/2006/relationships/slide" Target="../slides/slide117.xml"/><Relationship Id="rId7" Type="http://schemas.openxmlformats.org/officeDocument/2006/relationships/image" Target="../media/image2.png"/><Relationship Id="rId12" Type="http://schemas.openxmlformats.org/officeDocument/2006/relationships/slide" Target="../slides/slide15.xml"/><Relationship Id="rId17" Type="http://schemas.openxmlformats.org/officeDocument/2006/relationships/slide" Target="../slides/slide74.xml"/><Relationship Id="rId2" Type="http://schemas.openxmlformats.org/officeDocument/2006/relationships/slideLayout" Target="../slideLayouts/slideLayout22.xml"/><Relationship Id="rId16" Type="http://schemas.openxmlformats.org/officeDocument/2006/relationships/slide" Target="../slides/slide52.xml"/><Relationship Id="rId20" Type="http://schemas.openxmlformats.org/officeDocument/2006/relationships/slide" Target="../slides/slide110.xml"/><Relationship Id="rId1" Type="http://schemas.openxmlformats.org/officeDocument/2006/relationships/slideLayout" Target="../slideLayouts/slideLayout2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6.xml"/><Relationship Id="rId15" Type="http://schemas.openxmlformats.org/officeDocument/2006/relationships/slide" Target="../slides/slide47.xml"/><Relationship Id="rId10" Type="http://schemas.openxmlformats.org/officeDocument/2006/relationships/image" Target="../media/image5.png"/><Relationship Id="rId19" Type="http://schemas.openxmlformats.org/officeDocument/2006/relationships/slide" Target="../slides/slide100.xml"/><Relationship Id="rId4" Type="http://schemas.openxmlformats.org/officeDocument/2006/relationships/slideLayout" Target="../slideLayouts/slideLayout24.xml"/><Relationship Id="rId9" Type="http://schemas.openxmlformats.org/officeDocument/2006/relationships/image" Target="../media/image4.png"/><Relationship Id="rId14" Type="http://schemas.openxmlformats.org/officeDocument/2006/relationships/slide" Target="../slides/slide29.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s/slide2.xml"/><Relationship Id="rId18" Type="http://schemas.openxmlformats.org/officeDocument/2006/relationships/slide" Target="../slides/slide84.xml"/><Relationship Id="rId3" Type="http://schemas.openxmlformats.org/officeDocument/2006/relationships/slideLayout" Target="../slideLayouts/slideLayout27.xml"/><Relationship Id="rId21" Type="http://schemas.openxmlformats.org/officeDocument/2006/relationships/slide" Target="../slides/slide117.xml"/><Relationship Id="rId7" Type="http://schemas.openxmlformats.org/officeDocument/2006/relationships/image" Target="../media/image2.png"/><Relationship Id="rId12" Type="http://schemas.openxmlformats.org/officeDocument/2006/relationships/slide" Target="../slides/slide15.xml"/><Relationship Id="rId17" Type="http://schemas.openxmlformats.org/officeDocument/2006/relationships/slide" Target="../slides/slide74.xml"/><Relationship Id="rId2" Type="http://schemas.openxmlformats.org/officeDocument/2006/relationships/slideLayout" Target="../slideLayouts/slideLayout26.xml"/><Relationship Id="rId16" Type="http://schemas.openxmlformats.org/officeDocument/2006/relationships/slide" Target="../slides/slide52.xml"/><Relationship Id="rId20" Type="http://schemas.openxmlformats.org/officeDocument/2006/relationships/slide" Target="../slides/slide110.xml"/><Relationship Id="rId1" Type="http://schemas.openxmlformats.org/officeDocument/2006/relationships/slideLayout" Target="../slideLayouts/slideLayout25.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7.xml"/><Relationship Id="rId15" Type="http://schemas.openxmlformats.org/officeDocument/2006/relationships/slide" Target="../slides/slide47.xml"/><Relationship Id="rId10" Type="http://schemas.openxmlformats.org/officeDocument/2006/relationships/image" Target="../media/image5.png"/><Relationship Id="rId19" Type="http://schemas.openxmlformats.org/officeDocument/2006/relationships/slide" Target="../slides/slide100.xml"/><Relationship Id="rId4" Type="http://schemas.openxmlformats.org/officeDocument/2006/relationships/slideLayout" Target="../slideLayouts/slideLayout28.xml"/><Relationship Id="rId9" Type="http://schemas.openxmlformats.org/officeDocument/2006/relationships/image" Target="../media/image4.png"/><Relationship Id="rId14" Type="http://schemas.openxmlformats.org/officeDocument/2006/relationships/slide" Target="../slides/slide29.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s/slide2.xml"/><Relationship Id="rId18" Type="http://schemas.openxmlformats.org/officeDocument/2006/relationships/slide" Target="../slides/slide84.xml"/><Relationship Id="rId3" Type="http://schemas.openxmlformats.org/officeDocument/2006/relationships/slideLayout" Target="../slideLayouts/slideLayout31.xml"/><Relationship Id="rId21" Type="http://schemas.openxmlformats.org/officeDocument/2006/relationships/slide" Target="../slides/slide117.xml"/><Relationship Id="rId7" Type="http://schemas.openxmlformats.org/officeDocument/2006/relationships/image" Target="../media/image2.png"/><Relationship Id="rId12" Type="http://schemas.openxmlformats.org/officeDocument/2006/relationships/slide" Target="../slides/slide15.xml"/><Relationship Id="rId17" Type="http://schemas.openxmlformats.org/officeDocument/2006/relationships/slide" Target="../slides/slide74.xml"/><Relationship Id="rId2" Type="http://schemas.openxmlformats.org/officeDocument/2006/relationships/slideLayout" Target="../slideLayouts/slideLayout30.xml"/><Relationship Id="rId16" Type="http://schemas.openxmlformats.org/officeDocument/2006/relationships/slide" Target="../slides/slide52.xml"/><Relationship Id="rId20" Type="http://schemas.openxmlformats.org/officeDocument/2006/relationships/slide" Target="../slides/slide110.xml"/><Relationship Id="rId1" Type="http://schemas.openxmlformats.org/officeDocument/2006/relationships/slideLayout" Target="../slideLayouts/slideLayout29.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8.xml"/><Relationship Id="rId15" Type="http://schemas.openxmlformats.org/officeDocument/2006/relationships/slide" Target="../slides/slide47.xml"/><Relationship Id="rId10" Type="http://schemas.openxmlformats.org/officeDocument/2006/relationships/image" Target="../media/image5.png"/><Relationship Id="rId19" Type="http://schemas.openxmlformats.org/officeDocument/2006/relationships/slide" Target="../slides/slide100.xml"/><Relationship Id="rId4" Type="http://schemas.openxmlformats.org/officeDocument/2006/relationships/slideLayout" Target="../slideLayouts/slideLayout32.xml"/><Relationship Id="rId9" Type="http://schemas.openxmlformats.org/officeDocument/2006/relationships/image" Target="../media/image4.png"/><Relationship Id="rId14" Type="http://schemas.openxmlformats.org/officeDocument/2006/relationships/slide" Target="../slides/slide29.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s/slide2.xml"/><Relationship Id="rId18" Type="http://schemas.openxmlformats.org/officeDocument/2006/relationships/slide" Target="../slides/slide84.xml"/><Relationship Id="rId3" Type="http://schemas.openxmlformats.org/officeDocument/2006/relationships/slideLayout" Target="../slideLayouts/slideLayout35.xml"/><Relationship Id="rId21" Type="http://schemas.openxmlformats.org/officeDocument/2006/relationships/slide" Target="../slides/slide117.xml"/><Relationship Id="rId7" Type="http://schemas.openxmlformats.org/officeDocument/2006/relationships/image" Target="../media/image2.png"/><Relationship Id="rId12" Type="http://schemas.openxmlformats.org/officeDocument/2006/relationships/slide" Target="../slides/slide15.xml"/><Relationship Id="rId17" Type="http://schemas.openxmlformats.org/officeDocument/2006/relationships/slide" Target="../slides/slide74.xml"/><Relationship Id="rId2" Type="http://schemas.openxmlformats.org/officeDocument/2006/relationships/slideLayout" Target="../slideLayouts/slideLayout34.xml"/><Relationship Id="rId16" Type="http://schemas.openxmlformats.org/officeDocument/2006/relationships/slide" Target="../slides/slide52.xml"/><Relationship Id="rId20" Type="http://schemas.openxmlformats.org/officeDocument/2006/relationships/slide" Target="../slides/slide110.xml"/><Relationship Id="rId1" Type="http://schemas.openxmlformats.org/officeDocument/2006/relationships/slideLayout" Target="../slideLayouts/slideLayout33.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9.xml"/><Relationship Id="rId15" Type="http://schemas.openxmlformats.org/officeDocument/2006/relationships/slide" Target="../slides/slide47.xml"/><Relationship Id="rId10" Type="http://schemas.openxmlformats.org/officeDocument/2006/relationships/image" Target="../media/image5.png"/><Relationship Id="rId19" Type="http://schemas.openxmlformats.org/officeDocument/2006/relationships/slide" Target="../slides/slide100.xml"/><Relationship Id="rId4" Type="http://schemas.openxmlformats.org/officeDocument/2006/relationships/slideLayout" Target="../slideLayouts/slideLayout36.xml"/><Relationship Id="rId9" Type="http://schemas.openxmlformats.org/officeDocument/2006/relationships/image" Target="../media/image4.png"/><Relationship Id="rId14" Type="http://schemas.openxmlformats.org/officeDocument/2006/relationships/slide" Target="../slides/slide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BEB6DB-84E4-4A53-A5E8-AB1E8C04B523}"/>
              </a:ext>
            </a:extLst>
          </p:cNvPr>
          <p:cNvSpPr>
            <a:spLocks noGrp="1" noChangeArrowheads="1"/>
          </p:cNvSpPr>
          <p:nvPr>
            <p:ph type="title"/>
          </p:nvPr>
        </p:nvSpPr>
        <p:spPr bwMode="auto">
          <a:xfrm>
            <a:off x="323850" y="600075"/>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a:extLst>
              <a:ext uri="{FF2B5EF4-FFF2-40B4-BE49-F238E27FC236}">
                <a16:creationId xmlns:a16="http://schemas.microsoft.com/office/drawing/2014/main" id="{7ED47787-B183-46F9-BADD-10855A1D11F8}"/>
              </a:ext>
            </a:extLst>
          </p:cNvPr>
          <p:cNvSpPr>
            <a:spLocks noGrp="1" noChangeArrowheads="1"/>
          </p:cNvSpPr>
          <p:nvPr>
            <p:ph type="body" idx="1"/>
          </p:nvPr>
        </p:nvSpPr>
        <p:spPr bwMode="auto">
          <a:xfrm>
            <a:off x="323850" y="1341438"/>
            <a:ext cx="813593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1-1-1</a:t>
            </a:r>
            <a:r>
              <a:rPr lang="zh-TW" altLang="en-US"/>
              <a:t>第一層第一層第一層第一層第一層第一層第一層</a:t>
            </a:r>
          </a:p>
          <a:p>
            <a:pPr lvl="1"/>
            <a:r>
              <a:rPr lang="zh-TW" altLang="en-US"/>
              <a:t>第二層內文第二層內文第二層內文第二層內文第二層內文第二層內文</a:t>
            </a:r>
            <a:endParaRPr lang="en-US" altLang="zh-TW"/>
          </a:p>
          <a:p>
            <a:pPr lvl="2"/>
            <a:r>
              <a:rPr lang="zh-TW" altLang="en-US"/>
              <a:t>第三層「解」藍色粗體第三層「解」藍色粗體第三層「解」藍色粗體</a:t>
            </a:r>
            <a:endParaRPr lang="en-US" altLang="zh-TW"/>
          </a:p>
          <a:p>
            <a:pPr lvl="3"/>
            <a:r>
              <a:rPr lang="en-US" altLang="zh-TW"/>
              <a:t>1.</a:t>
            </a:r>
            <a:r>
              <a:rPr lang="zh-TW" altLang="en-US"/>
              <a:t>第四層第四層第四層第四層第四層第四層第四層第四層</a:t>
            </a:r>
            <a:endParaRPr lang="en-US" altLang="zh-TW"/>
          </a:p>
          <a:p>
            <a:pPr lvl="4"/>
            <a:r>
              <a:rPr lang="en-US" altLang="zh-TW"/>
              <a:t>(1)</a:t>
            </a:r>
            <a:r>
              <a:rPr lang="zh-TW" altLang="en-US"/>
              <a:t>第五層第五層第五層第五層第五層第五層第五層第五層</a:t>
            </a:r>
          </a:p>
        </p:txBody>
      </p:sp>
      <p:sp>
        <p:nvSpPr>
          <p:cNvPr id="1030" name="Text Box 79">
            <a:extLst>
              <a:ext uri="{FF2B5EF4-FFF2-40B4-BE49-F238E27FC236}">
                <a16:creationId xmlns:a16="http://schemas.microsoft.com/office/drawing/2014/main" id="{62BDEDB9-AC2D-4D44-BA22-FD1BE7EAF0D4}"/>
              </a:ext>
            </a:extLst>
          </p:cNvPr>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B89DC95E-BFD7-4469-9456-A5BB095164EE}"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1029" name="Picture 29" descr="Icon-01">
            <a:hlinkClick r:id="" action="ppaction://hlinkshowjump?jump=firstslide"/>
            <a:extLst>
              <a:ext uri="{FF2B5EF4-FFF2-40B4-BE49-F238E27FC236}">
                <a16:creationId xmlns:a16="http://schemas.microsoft.com/office/drawing/2014/main" id="{E623479E-8265-4A92-B8F0-406CB46EC2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8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0" descr="Icon-03">
            <a:hlinkClick r:id="" action="ppaction://hlinkshowjump?jump=nextslide"/>
            <a:extLst>
              <a:ext uri="{FF2B5EF4-FFF2-40B4-BE49-F238E27FC236}">
                <a16:creationId xmlns:a16="http://schemas.microsoft.com/office/drawing/2014/main" id="{B550A50F-F7B3-4AB8-BE46-53D513356F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34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31" descr="Icon-04">
            <a:hlinkClick r:id="" action="ppaction://hlinkshowjump?jump=previousslide"/>
            <a:extLst>
              <a:ext uri="{FF2B5EF4-FFF2-40B4-BE49-F238E27FC236}">
                <a16:creationId xmlns:a16="http://schemas.microsoft.com/office/drawing/2014/main" id="{22B58565-7D44-4255-BD21-3A95DC9DD1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32" descr="Icon-05">
            <a:hlinkClick r:id="" action="ppaction://hlinkshowjump?jump=firstslide"/>
            <a:extLst>
              <a:ext uri="{FF2B5EF4-FFF2-40B4-BE49-F238E27FC236}">
                <a16:creationId xmlns:a16="http://schemas.microsoft.com/office/drawing/2014/main" id="{E33517E7-A682-4574-95FE-55B159969A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33" descr="Icon-06">
            <a:hlinkClick r:id="" action="ppaction://hlinkshowjump?jump=lastslide"/>
            <a:extLst>
              <a:ext uri="{FF2B5EF4-FFF2-40B4-BE49-F238E27FC236}">
                <a16:creationId xmlns:a16="http://schemas.microsoft.com/office/drawing/2014/main" id="{1EA0016C-6441-4DC0-8833-E951C1F169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7600" y="6523038"/>
            <a:ext cx="3381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86" descr="Right-2">
            <a:hlinkClick r:id="rId12" action="ppaction://hlinksldjump"/>
            <a:extLst>
              <a:ext uri="{FF2B5EF4-FFF2-40B4-BE49-F238E27FC236}">
                <a16:creationId xmlns:a16="http://schemas.microsoft.com/office/drawing/2014/main" id="{FAEAA7C9-8F94-4EFB-AF00-CC07E3345F94}"/>
              </a:ext>
            </a:extLst>
          </p:cNvPr>
          <p:cNvSpPr>
            <a:spLocks noChangeArrowheads="1"/>
          </p:cNvSpPr>
          <p:nvPr/>
        </p:nvSpPr>
        <p:spPr bwMode="auto">
          <a:xfrm>
            <a:off x="8532813" y="18970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6-2</a:t>
            </a:r>
            <a:endParaRPr lang="en-US" altLang="zh-TW" dirty="0">
              <a:solidFill>
                <a:srgbClr val="FFFFFF"/>
              </a:solidFill>
              <a:ea typeface="文鼎黑體B" pitchFamily="34" charset="-120"/>
            </a:endParaRPr>
          </a:p>
        </p:txBody>
      </p:sp>
      <p:sp>
        <p:nvSpPr>
          <p:cNvPr id="26" name="Rectangle 86" descr="Right-1">
            <a:hlinkClick r:id="rId13" action="ppaction://hlinksldjump"/>
            <a:extLst>
              <a:ext uri="{FF2B5EF4-FFF2-40B4-BE49-F238E27FC236}">
                <a16:creationId xmlns:a16="http://schemas.microsoft.com/office/drawing/2014/main" id="{BD50B84F-1ED6-486C-84F4-6CF9D902EBF8}"/>
              </a:ext>
            </a:extLst>
          </p:cNvPr>
          <p:cNvSpPr>
            <a:spLocks noChangeArrowheads="1"/>
          </p:cNvSpPr>
          <p:nvPr/>
        </p:nvSpPr>
        <p:spPr bwMode="auto">
          <a:xfrm>
            <a:off x="8532813" y="1557338"/>
            <a:ext cx="609600" cy="215900"/>
          </a:xfrm>
          <a:prstGeom prst="rect">
            <a:avLst/>
          </a:prstGeom>
          <a:gradFill flip="none" rotWithShape="1">
            <a:gsLst>
              <a:gs pos="0">
                <a:srgbClr val="F4C99A"/>
              </a:gs>
              <a:gs pos="16701">
                <a:srgbClr val="F8C9A2"/>
              </a:gs>
              <a:gs pos="100000">
                <a:srgbClr val="E28508"/>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6-1</a:t>
            </a:r>
            <a:endParaRPr lang="en-US" altLang="zh-TW" dirty="0">
              <a:solidFill>
                <a:srgbClr val="FFFFFF"/>
              </a:solidFill>
              <a:ea typeface="文鼎黑體B" pitchFamily="34" charset="-120"/>
            </a:endParaRPr>
          </a:p>
        </p:txBody>
      </p:sp>
      <p:sp>
        <p:nvSpPr>
          <p:cNvPr id="18" name="文字方塊 11">
            <a:extLst>
              <a:ext uri="{FF2B5EF4-FFF2-40B4-BE49-F238E27FC236}">
                <a16:creationId xmlns:a16="http://schemas.microsoft.com/office/drawing/2014/main" id="{7A413021-98B4-4628-8CD1-668368614B1E}"/>
              </a:ext>
            </a:extLst>
          </p:cNvPr>
          <p:cNvSpPr txBox="1">
            <a:spLocks noChangeArrowheads="1"/>
          </p:cNvSpPr>
          <p:nvPr/>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27" name="文字方塊 1">
            <a:extLst>
              <a:ext uri="{FF2B5EF4-FFF2-40B4-BE49-F238E27FC236}">
                <a16:creationId xmlns:a16="http://schemas.microsoft.com/office/drawing/2014/main" id="{B22C840B-474C-4BC6-A3D7-4DE21831D8CA}"/>
              </a:ext>
            </a:extLst>
          </p:cNvPr>
          <p:cNvSpPr txBox="1">
            <a:spLocks noChangeArrowheads="1"/>
          </p:cNvSpPr>
          <p:nvPr/>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
        <p:nvSpPr>
          <p:cNvPr id="29" name="Rectangle 86" descr="Right-3">
            <a:hlinkClick r:id="rId14" action="ppaction://hlinksldjump"/>
            <a:extLst>
              <a:ext uri="{FF2B5EF4-FFF2-40B4-BE49-F238E27FC236}">
                <a16:creationId xmlns:a16="http://schemas.microsoft.com/office/drawing/2014/main" id="{FC38A8D3-C100-41AE-93E6-4AFCF929DD30}"/>
              </a:ext>
            </a:extLst>
          </p:cNvPr>
          <p:cNvSpPr>
            <a:spLocks noChangeArrowheads="1"/>
          </p:cNvSpPr>
          <p:nvPr userDrawn="1"/>
        </p:nvSpPr>
        <p:spPr bwMode="auto">
          <a:xfrm>
            <a:off x="8532813" y="22367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6-3</a:t>
            </a:r>
            <a:endParaRPr lang="en-US" altLang="zh-TW" dirty="0">
              <a:solidFill>
                <a:srgbClr val="FFFFFF"/>
              </a:solidFill>
              <a:ea typeface="文鼎黑體B" pitchFamily="34" charset="-120"/>
            </a:endParaRPr>
          </a:p>
        </p:txBody>
      </p:sp>
      <p:sp>
        <p:nvSpPr>
          <p:cNvPr id="30" name="Rectangle 86" descr="Right-4">
            <a:hlinkClick r:id="rId15" action="ppaction://hlinksldjump"/>
            <a:extLst>
              <a:ext uri="{FF2B5EF4-FFF2-40B4-BE49-F238E27FC236}">
                <a16:creationId xmlns:a16="http://schemas.microsoft.com/office/drawing/2014/main" id="{BCBC343F-9F3B-4CDA-9390-BF5FE9297567}"/>
              </a:ext>
            </a:extLst>
          </p:cNvPr>
          <p:cNvSpPr>
            <a:spLocks noChangeArrowheads="1"/>
          </p:cNvSpPr>
          <p:nvPr userDrawn="1"/>
        </p:nvSpPr>
        <p:spPr bwMode="auto">
          <a:xfrm>
            <a:off x="8532813" y="25765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6-4</a:t>
            </a:r>
            <a:endParaRPr lang="en-US" altLang="zh-TW" dirty="0">
              <a:solidFill>
                <a:srgbClr val="FFFFFF"/>
              </a:solidFill>
              <a:ea typeface="文鼎黑體B" pitchFamily="34" charset="-120"/>
            </a:endParaRPr>
          </a:p>
        </p:txBody>
      </p:sp>
      <p:sp>
        <p:nvSpPr>
          <p:cNvPr id="31" name="Rectangle 86" descr="Right-5">
            <a:hlinkClick r:id="rId16" action="ppaction://hlinksldjump"/>
            <a:extLst>
              <a:ext uri="{FF2B5EF4-FFF2-40B4-BE49-F238E27FC236}">
                <a16:creationId xmlns:a16="http://schemas.microsoft.com/office/drawing/2014/main" id="{2EF0215F-95A1-48E4-8D4F-568809658594}"/>
              </a:ext>
            </a:extLst>
          </p:cNvPr>
          <p:cNvSpPr>
            <a:spLocks noChangeArrowheads="1"/>
          </p:cNvSpPr>
          <p:nvPr userDrawn="1"/>
        </p:nvSpPr>
        <p:spPr bwMode="auto">
          <a:xfrm>
            <a:off x="8532813" y="29162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6-5</a:t>
            </a:r>
            <a:endParaRPr lang="en-US" altLang="zh-TW" dirty="0">
              <a:solidFill>
                <a:srgbClr val="FFFFFF"/>
              </a:solidFill>
              <a:ea typeface="文鼎黑體B" pitchFamily="34" charset="-120"/>
            </a:endParaRPr>
          </a:p>
        </p:txBody>
      </p:sp>
      <p:sp>
        <p:nvSpPr>
          <p:cNvPr id="32" name="Rectangle 86" descr="Right-6">
            <a:hlinkClick r:id="rId17" action="ppaction://hlinksldjump"/>
            <a:extLst>
              <a:ext uri="{FF2B5EF4-FFF2-40B4-BE49-F238E27FC236}">
                <a16:creationId xmlns:a16="http://schemas.microsoft.com/office/drawing/2014/main" id="{6AFE0E1D-068D-41E6-98E8-4811B448E37F}"/>
              </a:ext>
            </a:extLst>
          </p:cNvPr>
          <p:cNvSpPr>
            <a:spLocks noChangeArrowheads="1"/>
          </p:cNvSpPr>
          <p:nvPr userDrawn="1"/>
        </p:nvSpPr>
        <p:spPr bwMode="auto">
          <a:xfrm>
            <a:off x="8532813" y="32559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6-6</a:t>
            </a:r>
            <a:endParaRPr lang="en-US" altLang="zh-TW" dirty="0">
              <a:solidFill>
                <a:srgbClr val="FFFFFF"/>
              </a:solidFill>
              <a:ea typeface="文鼎黑體B" pitchFamily="34" charset="-120"/>
            </a:endParaRPr>
          </a:p>
        </p:txBody>
      </p:sp>
      <p:sp>
        <p:nvSpPr>
          <p:cNvPr id="33" name="Rectangle 86" descr="Right-7">
            <a:hlinkClick r:id="rId18" action="ppaction://hlinksldjump"/>
            <a:extLst>
              <a:ext uri="{FF2B5EF4-FFF2-40B4-BE49-F238E27FC236}">
                <a16:creationId xmlns:a16="http://schemas.microsoft.com/office/drawing/2014/main" id="{A6CC004E-BB64-404C-AB3C-7B2602924AEA}"/>
              </a:ext>
            </a:extLst>
          </p:cNvPr>
          <p:cNvSpPr>
            <a:spLocks noChangeArrowheads="1"/>
          </p:cNvSpPr>
          <p:nvPr userDrawn="1"/>
        </p:nvSpPr>
        <p:spPr bwMode="auto">
          <a:xfrm>
            <a:off x="8532813" y="35956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6-7</a:t>
            </a:r>
            <a:endParaRPr lang="en-US" altLang="zh-TW" dirty="0">
              <a:solidFill>
                <a:srgbClr val="FFFFFF"/>
              </a:solidFill>
              <a:ea typeface="文鼎黑體B" pitchFamily="34" charset="-120"/>
            </a:endParaRPr>
          </a:p>
        </p:txBody>
      </p:sp>
      <p:sp>
        <p:nvSpPr>
          <p:cNvPr id="34" name="Rectangle 86" descr="Right-8">
            <a:hlinkClick r:id="rId19" action="ppaction://hlinksldjump"/>
            <a:extLst>
              <a:ext uri="{FF2B5EF4-FFF2-40B4-BE49-F238E27FC236}">
                <a16:creationId xmlns:a16="http://schemas.microsoft.com/office/drawing/2014/main" id="{7F702DA3-F901-4F21-BC33-5C2511FFFCE9}"/>
              </a:ext>
            </a:extLst>
          </p:cNvPr>
          <p:cNvSpPr>
            <a:spLocks noChangeArrowheads="1"/>
          </p:cNvSpPr>
          <p:nvPr userDrawn="1"/>
        </p:nvSpPr>
        <p:spPr bwMode="auto">
          <a:xfrm>
            <a:off x="8532813" y="39354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6-8</a:t>
            </a:r>
            <a:endParaRPr lang="en-US" altLang="zh-TW" dirty="0">
              <a:solidFill>
                <a:srgbClr val="FFFFFF"/>
              </a:solidFill>
              <a:ea typeface="文鼎黑體B" pitchFamily="34" charset="-120"/>
            </a:endParaRPr>
          </a:p>
        </p:txBody>
      </p:sp>
      <p:sp>
        <p:nvSpPr>
          <p:cNvPr id="35" name="Rectangle 86" descr="Right-9">
            <a:hlinkClick r:id="rId20" action="ppaction://hlinksldjump"/>
            <a:extLst>
              <a:ext uri="{FF2B5EF4-FFF2-40B4-BE49-F238E27FC236}">
                <a16:creationId xmlns:a16="http://schemas.microsoft.com/office/drawing/2014/main" id="{13546B3A-EC76-43C2-B453-F56B45831054}"/>
              </a:ext>
            </a:extLst>
          </p:cNvPr>
          <p:cNvSpPr>
            <a:spLocks noChangeArrowheads="1"/>
          </p:cNvSpPr>
          <p:nvPr userDrawn="1"/>
        </p:nvSpPr>
        <p:spPr bwMode="auto">
          <a:xfrm>
            <a:off x="8532813" y="42751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6-9</a:t>
            </a:r>
            <a:endParaRPr lang="en-US" altLang="zh-TW" dirty="0">
              <a:solidFill>
                <a:srgbClr val="FFFFFF"/>
              </a:solidFill>
              <a:ea typeface="文鼎黑體B" pitchFamily="34" charset="-120"/>
            </a:endParaRPr>
          </a:p>
        </p:txBody>
      </p:sp>
      <p:sp>
        <p:nvSpPr>
          <p:cNvPr id="36" name="Rectangle 86" descr="Right-10">
            <a:hlinkClick r:id="rId21" action="ppaction://hlinksldjump"/>
            <a:extLst>
              <a:ext uri="{FF2B5EF4-FFF2-40B4-BE49-F238E27FC236}">
                <a16:creationId xmlns:a16="http://schemas.microsoft.com/office/drawing/2014/main" id="{9454FBDD-5376-4E2C-B935-733C307906B0}"/>
              </a:ext>
            </a:extLst>
          </p:cNvPr>
          <p:cNvSpPr>
            <a:spLocks noChangeArrowheads="1"/>
          </p:cNvSpPr>
          <p:nvPr userDrawn="1"/>
        </p:nvSpPr>
        <p:spPr bwMode="auto">
          <a:xfrm>
            <a:off x="8532813" y="46148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6-10</a:t>
            </a:r>
            <a:endParaRPr lang="en-US" altLang="zh-TW" dirty="0">
              <a:solidFill>
                <a:srgbClr val="FFFFFF"/>
              </a:solidFill>
              <a:ea typeface="文鼎黑體B" pitchFamily="34" charset="-120"/>
            </a:endParaRPr>
          </a:p>
        </p:txBody>
      </p:sp>
    </p:spTree>
  </p:cSld>
  <p:clrMap bg1="lt1" tx1="dk1" bg2="lt2" tx2="dk2" accent1="accent1" accent2="accent2" accent3="accent3" accent4="accent4" accent5="accent5" accent6="accent6" hlink="hlink" folHlink="folHlink"/>
  <p:sldLayoutIdLst>
    <p:sldLayoutId id="2147485647" r:id="rId1"/>
    <p:sldLayoutId id="2147485648" r:id="rId2"/>
    <p:sldLayoutId id="2147485637" r:id="rId3"/>
    <p:sldLayoutId id="2147485649" r:id="rId4"/>
  </p:sldLayoutIdLst>
  <p:transition>
    <p:wipe/>
  </p:transition>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95350" indent="-895350" algn="l" rtl="0" eaLnBrk="0" fontAlgn="base" hangingPunct="0">
        <a:spcBef>
          <a:spcPct val="20000"/>
        </a:spcBef>
        <a:spcAft>
          <a:spcPct val="0"/>
        </a:spcAft>
        <a:buChar char="•"/>
        <a:defRPr kumimoji="1" sz="2800">
          <a:solidFill>
            <a:schemeClr val="tx1"/>
          </a:solidFill>
          <a:latin typeface="+mn-lt"/>
          <a:ea typeface="+mn-ea"/>
          <a:cs typeface="+mn-cs"/>
        </a:defRPr>
      </a:lvl1pPr>
      <a:lvl2pPr marL="1588" indent="712788" algn="l" rtl="0" eaLnBrk="0" fontAlgn="base" hangingPunct="0">
        <a:lnSpc>
          <a:spcPct val="110000"/>
        </a:lnSpc>
        <a:spcBef>
          <a:spcPct val="20000"/>
        </a:spcBef>
        <a:spcAft>
          <a:spcPct val="0"/>
        </a:spcAft>
        <a:buChar char="–"/>
        <a:defRPr sz="2800">
          <a:solidFill>
            <a:schemeClr val="tx1"/>
          </a:solidFill>
          <a:latin typeface="+mn-lt"/>
          <a:ea typeface="+mn-ea"/>
        </a:defRPr>
      </a:lvl2pPr>
      <a:lvl3pPr marL="1143000" indent="-1139825" algn="l" rtl="0" eaLnBrk="0" fontAlgn="base" hangingPunct="0">
        <a:spcBef>
          <a:spcPct val="20000"/>
        </a:spcBef>
        <a:spcAft>
          <a:spcPct val="0"/>
        </a:spcAft>
        <a:buChar char="•"/>
        <a:defRPr kumimoji="1" lang="zh-TW" altLang="en-US" sz="2800" dirty="0">
          <a:solidFill>
            <a:schemeClr val="tx1"/>
          </a:solidFill>
          <a:latin typeface="+mn-lt"/>
          <a:ea typeface="+mn-ea"/>
        </a:defRPr>
      </a:lvl3pPr>
      <a:lvl4pPr marL="266700" indent="-266700" algn="l" rtl="0" eaLnBrk="0" fontAlgn="base" hangingPunct="0">
        <a:spcBef>
          <a:spcPct val="20000"/>
        </a:spcBef>
        <a:spcAft>
          <a:spcPct val="0"/>
        </a:spcAft>
        <a:buChar char="–"/>
        <a:defRPr kumimoji="1" sz="2800">
          <a:solidFill>
            <a:schemeClr val="tx1"/>
          </a:solidFill>
          <a:latin typeface="+mn-lt"/>
          <a:ea typeface="+mn-ea"/>
        </a:defRPr>
      </a:lvl4pPr>
      <a:lvl5pPr marL="395288" indent="-395288" algn="l"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D333E7E-E1A9-4C80-B056-5A7D11C2AEBD}"/>
              </a:ext>
            </a:extLst>
          </p:cNvPr>
          <p:cNvSpPr>
            <a:spLocks noGrp="1" noChangeArrowheads="1"/>
          </p:cNvSpPr>
          <p:nvPr>
            <p:ph type="title"/>
          </p:nvPr>
        </p:nvSpPr>
        <p:spPr bwMode="auto">
          <a:xfrm>
            <a:off x="323850" y="600075"/>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43" name="Rectangle 3">
            <a:extLst>
              <a:ext uri="{FF2B5EF4-FFF2-40B4-BE49-F238E27FC236}">
                <a16:creationId xmlns:a16="http://schemas.microsoft.com/office/drawing/2014/main" id="{150B44C8-473A-4AFE-BB12-ECEC278319F3}"/>
              </a:ext>
            </a:extLst>
          </p:cNvPr>
          <p:cNvSpPr>
            <a:spLocks noGrp="1" noChangeArrowheads="1"/>
          </p:cNvSpPr>
          <p:nvPr>
            <p:ph type="body" idx="1"/>
          </p:nvPr>
        </p:nvSpPr>
        <p:spPr bwMode="auto">
          <a:xfrm>
            <a:off x="323850" y="1341438"/>
            <a:ext cx="813593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1-1-1</a:t>
            </a:r>
            <a:r>
              <a:rPr lang="zh-TW" altLang="en-US"/>
              <a:t>第一層第一層第一層第一層第一層第一層第一層</a:t>
            </a:r>
          </a:p>
          <a:p>
            <a:pPr lvl="1"/>
            <a:r>
              <a:rPr lang="zh-TW" altLang="en-US"/>
              <a:t>第二層內文第二層內文第二層內文第二層內文第二層內文第二層內文</a:t>
            </a:r>
            <a:endParaRPr lang="en-US" altLang="zh-TW"/>
          </a:p>
          <a:p>
            <a:pPr lvl="2"/>
            <a:r>
              <a:rPr lang="zh-TW" altLang="en-US"/>
              <a:t>第三層「解」藍色粗體第三層「解」藍色粗體第三層「解」藍色粗體</a:t>
            </a:r>
            <a:endParaRPr lang="en-US" altLang="zh-TW"/>
          </a:p>
          <a:p>
            <a:pPr lvl="3"/>
            <a:r>
              <a:rPr lang="en-US" altLang="zh-TW"/>
              <a:t>1.</a:t>
            </a:r>
            <a:r>
              <a:rPr lang="zh-TW" altLang="en-US"/>
              <a:t>第四層第四層第四層第四層第四層第四層第四層第四層</a:t>
            </a:r>
            <a:endParaRPr lang="en-US" altLang="zh-TW"/>
          </a:p>
          <a:p>
            <a:pPr lvl="4"/>
            <a:r>
              <a:rPr lang="en-US" altLang="zh-TW"/>
              <a:t>(1)</a:t>
            </a:r>
            <a:r>
              <a:rPr lang="zh-TW" altLang="en-US"/>
              <a:t>第五層第五層第五層第五層第五層第五層第五層第五層</a:t>
            </a:r>
          </a:p>
        </p:txBody>
      </p:sp>
      <p:sp>
        <p:nvSpPr>
          <p:cNvPr id="1030" name="Text Box 79">
            <a:extLst>
              <a:ext uri="{FF2B5EF4-FFF2-40B4-BE49-F238E27FC236}">
                <a16:creationId xmlns:a16="http://schemas.microsoft.com/office/drawing/2014/main" id="{62D76E2B-531D-4682-9B49-8866BF4368BE}"/>
              </a:ext>
            </a:extLst>
          </p:cNvPr>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AB1547B6-74E8-451F-A069-55ED6BC5C2AA}"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10245" name="Picture 29" descr="Icon-01">
            <a:hlinkClick r:id="" action="ppaction://hlinkshowjump?jump=firstslide"/>
            <a:extLst>
              <a:ext uri="{FF2B5EF4-FFF2-40B4-BE49-F238E27FC236}">
                <a16:creationId xmlns:a16="http://schemas.microsoft.com/office/drawing/2014/main" id="{F2E200D7-EA9C-41C8-8435-F41668C70A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8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30" descr="Icon-03">
            <a:hlinkClick r:id="" action="ppaction://hlinkshowjump?jump=nextslide"/>
            <a:extLst>
              <a:ext uri="{FF2B5EF4-FFF2-40B4-BE49-F238E27FC236}">
                <a16:creationId xmlns:a16="http://schemas.microsoft.com/office/drawing/2014/main" id="{D315B845-33BF-4F72-8F25-4F11DF498F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34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31" descr="Icon-04">
            <a:hlinkClick r:id="" action="ppaction://hlinkshowjump?jump=previousslide"/>
            <a:extLst>
              <a:ext uri="{FF2B5EF4-FFF2-40B4-BE49-F238E27FC236}">
                <a16:creationId xmlns:a16="http://schemas.microsoft.com/office/drawing/2014/main" id="{65DF6677-E555-42FD-A117-C8C8E9E0AF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32" descr="Icon-05">
            <a:hlinkClick r:id="" action="ppaction://hlinkshowjump?jump=firstslide"/>
            <a:extLst>
              <a:ext uri="{FF2B5EF4-FFF2-40B4-BE49-F238E27FC236}">
                <a16:creationId xmlns:a16="http://schemas.microsoft.com/office/drawing/2014/main" id="{212AC4F0-8E3C-4B7B-B292-D5D94DA596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33" descr="Icon-06">
            <a:hlinkClick r:id="" action="ppaction://hlinkshowjump?jump=lastslide"/>
            <a:extLst>
              <a:ext uri="{FF2B5EF4-FFF2-40B4-BE49-F238E27FC236}">
                <a16:creationId xmlns:a16="http://schemas.microsoft.com/office/drawing/2014/main" id="{246550C2-3441-4596-86BC-774EDC4889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7600" y="6523038"/>
            <a:ext cx="3381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86" descr="Right-2">
            <a:hlinkClick r:id="rId12" action="ppaction://hlinksldjump"/>
            <a:extLst>
              <a:ext uri="{FF2B5EF4-FFF2-40B4-BE49-F238E27FC236}">
                <a16:creationId xmlns:a16="http://schemas.microsoft.com/office/drawing/2014/main" id="{076F9CF1-E1FC-4286-B7DB-F5531FB700F2}"/>
              </a:ext>
            </a:extLst>
          </p:cNvPr>
          <p:cNvSpPr>
            <a:spLocks noChangeArrowheads="1"/>
          </p:cNvSpPr>
          <p:nvPr/>
        </p:nvSpPr>
        <p:spPr bwMode="auto">
          <a:xfrm>
            <a:off x="8532813" y="18970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6-2</a:t>
            </a:r>
            <a:endParaRPr lang="en-US" altLang="zh-TW" dirty="0">
              <a:solidFill>
                <a:srgbClr val="FFFFFF"/>
              </a:solidFill>
              <a:ea typeface="文鼎黑體B" pitchFamily="34" charset="-120"/>
            </a:endParaRPr>
          </a:p>
        </p:txBody>
      </p:sp>
      <p:sp>
        <p:nvSpPr>
          <p:cNvPr id="10251" name="Rectangle 86" descr="Right-1">
            <a:hlinkClick r:id="rId13" action="ppaction://hlinksldjump"/>
            <a:extLst>
              <a:ext uri="{FF2B5EF4-FFF2-40B4-BE49-F238E27FC236}">
                <a16:creationId xmlns:a16="http://schemas.microsoft.com/office/drawing/2014/main" id="{E1A81EF5-1A36-45CD-B573-E5774F718C1F}"/>
              </a:ext>
            </a:extLst>
          </p:cNvPr>
          <p:cNvSpPr>
            <a:spLocks noChangeArrowheads="1"/>
          </p:cNvSpPr>
          <p:nvPr/>
        </p:nvSpPr>
        <p:spPr bwMode="auto">
          <a:xfrm>
            <a:off x="8532813" y="1557338"/>
            <a:ext cx="609600" cy="215900"/>
          </a:xfrm>
          <a:prstGeom prst="rect">
            <a:avLst/>
          </a:prstGeom>
          <a:gradFill rotWithShape="1">
            <a:gsLst>
              <a:gs pos="0">
                <a:srgbClr val="9CB86E"/>
              </a:gs>
              <a:gs pos="16701">
                <a:srgbClr val="85AB5F"/>
              </a:gs>
              <a:gs pos="100000">
                <a:srgbClr val="156B13"/>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6-1</a:t>
            </a:r>
          </a:p>
        </p:txBody>
      </p:sp>
      <p:sp>
        <p:nvSpPr>
          <p:cNvPr id="18" name="文字方塊 11">
            <a:extLst>
              <a:ext uri="{FF2B5EF4-FFF2-40B4-BE49-F238E27FC236}">
                <a16:creationId xmlns:a16="http://schemas.microsoft.com/office/drawing/2014/main" id="{5B7C067D-8C8D-4AF5-9DFA-995F07414255}"/>
              </a:ext>
            </a:extLst>
          </p:cNvPr>
          <p:cNvSpPr txBox="1">
            <a:spLocks noChangeArrowheads="1"/>
          </p:cNvSpPr>
          <p:nvPr/>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27" name="文字方塊 1">
            <a:extLst>
              <a:ext uri="{FF2B5EF4-FFF2-40B4-BE49-F238E27FC236}">
                <a16:creationId xmlns:a16="http://schemas.microsoft.com/office/drawing/2014/main" id="{DCC83E5C-AC75-4BF2-9541-CA49B5966C0F}"/>
              </a:ext>
            </a:extLst>
          </p:cNvPr>
          <p:cNvSpPr txBox="1">
            <a:spLocks noChangeArrowheads="1"/>
          </p:cNvSpPr>
          <p:nvPr/>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
        <p:nvSpPr>
          <p:cNvPr id="14" name="Rectangle 86" descr="Right-3">
            <a:hlinkClick r:id="rId14" action="ppaction://hlinksldjump"/>
            <a:extLst>
              <a:ext uri="{FF2B5EF4-FFF2-40B4-BE49-F238E27FC236}">
                <a16:creationId xmlns:a16="http://schemas.microsoft.com/office/drawing/2014/main" id="{89A4DBAB-E1C2-47A3-A152-79D128BD92A9}"/>
              </a:ext>
            </a:extLst>
          </p:cNvPr>
          <p:cNvSpPr>
            <a:spLocks noChangeArrowheads="1"/>
          </p:cNvSpPr>
          <p:nvPr userDrawn="1"/>
        </p:nvSpPr>
        <p:spPr bwMode="auto">
          <a:xfrm>
            <a:off x="8532813" y="22367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6-3</a:t>
            </a:r>
            <a:endParaRPr lang="en-US" altLang="zh-TW" dirty="0">
              <a:solidFill>
                <a:srgbClr val="FFFFFF"/>
              </a:solidFill>
              <a:ea typeface="文鼎黑體B" pitchFamily="34" charset="-120"/>
            </a:endParaRPr>
          </a:p>
        </p:txBody>
      </p:sp>
      <p:sp>
        <p:nvSpPr>
          <p:cNvPr id="15" name="Rectangle 86" descr="Right-4">
            <a:hlinkClick r:id="rId15" action="ppaction://hlinksldjump"/>
            <a:extLst>
              <a:ext uri="{FF2B5EF4-FFF2-40B4-BE49-F238E27FC236}">
                <a16:creationId xmlns:a16="http://schemas.microsoft.com/office/drawing/2014/main" id="{5BBAEE5F-B6C8-42DD-A9AE-DF6E2A21C74F}"/>
              </a:ext>
            </a:extLst>
          </p:cNvPr>
          <p:cNvSpPr>
            <a:spLocks noChangeArrowheads="1"/>
          </p:cNvSpPr>
          <p:nvPr userDrawn="1"/>
        </p:nvSpPr>
        <p:spPr bwMode="auto">
          <a:xfrm>
            <a:off x="8532813" y="25765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6-4</a:t>
            </a:r>
            <a:endParaRPr lang="en-US" altLang="zh-TW" dirty="0">
              <a:solidFill>
                <a:srgbClr val="FFFFFF"/>
              </a:solidFill>
              <a:ea typeface="文鼎黑體B" pitchFamily="34" charset="-120"/>
            </a:endParaRPr>
          </a:p>
        </p:txBody>
      </p:sp>
      <p:sp>
        <p:nvSpPr>
          <p:cNvPr id="16" name="Rectangle 86" descr="Right-5">
            <a:hlinkClick r:id="rId16" action="ppaction://hlinksldjump"/>
            <a:extLst>
              <a:ext uri="{FF2B5EF4-FFF2-40B4-BE49-F238E27FC236}">
                <a16:creationId xmlns:a16="http://schemas.microsoft.com/office/drawing/2014/main" id="{91C0E28D-CC59-48E3-A622-FD4AA93635A3}"/>
              </a:ext>
            </a:extLst>
          </p:cNvPr>
          <p:cNvSpPr>
            <a:spLocks noChangeArrowheads="1"/>
          </p:cNvSpPr>
          <p:nvPr userDrawn="1"/>
        </p:nvSpPr>
        <p:spPr bwMode="auto">
          <a:xfrm>
            <a:off x="8532813" y="29162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6-5</a:t>
            </a:r>
            <a:endParaRPr lang="en-US" altLang="zh-TW" dirty="0">
              <a:solidFill>
                <a:srgbClr val="FFFFFF"/>
              </a:solidFill>
              <a:ea typeface="文鼎黑體B" pitchFamily="34" charset="-120"/>
            </a:endParaRPr>
          </a:p>
        </p:txBody>
      </p:sp>
      <p:sp>
        <p:nvSpPr>
          <p:cNvPr id="17" name="Rectangle 86" descr="Right-6">
            <a:hlinkClick r:id="rId17" action="ppaction://hlinksldjump"/>
            <a:extLst>
              <a:ext uri="{FF2B5EF4-FFF2-40B4-BE49-F238E27FC236}">
                <a16:creationId xmlns:a16="http://schemas.microsoft.com/office/drawing/2014/main" id="{63F18D21-43FC-460E-A856-326ECF7A06E5}"/>
              </a:ext>
            </a:extLst>
          </p:cNvPr>
          <p:cNvSpPr>
            <a:spLocks noChangeArrowheads="1"/>
          </p:cNvSpPr>
          <p:nvPr userDrawn="1"/>
        </p:nvSpPr>
        <p:spPr bwMode="auto">
          <a:xfrm>
            <a:off x="8532813" y="32559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6-6</a:t>
            </a:r>
            <a:endParaRPr lang="en-US" altLang="zh-TW" dirty="0">
              <a:solidFill>
                <a:srgbClr val="FFFFFF"/>
              </a:solidFill>
              <a:ea typeface="文鼎黑體B" pitchFamily="34" charset="-120"/>
            </a:endParaRPr>
          </a:p>
        </p:txBody>
      </p:sp>
      <p:sp>
        <p:nvSpPr>
          <p:cNvPr id="20" name="Rectangle 86" descr="Right-7">
            <a:hlinkClick r:id="rId18" action="ppaction://hlinksldjump"/>
            <a:extLst>
              <a:ext uri="{FF2B5EF4-FFF2-40B4-BE49-F238E27FC236}">
                <a16:creationId xmlns:a16="http://schemas.microsoft.com/office/drawing/2014/main" id="{BEF39D9F-2663-423F-8F26-6CDC99F9245D}"/>
              </a:ext>
            </a:extLst>
          </p:cNvPr>
          <p:cNvSpPr>
            <a:spLocks noChangeArrowheads="1"/>
          </p:cNvSpPr>
          <p:nvPr userDrawn="1"/>
        </p:nvSpPr>
        <p:spPr bwMode="auto">
          <a:xfrm>
            <a:off x="8532813" y="35956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6-7</a:t>
            </a:r>
            <a:endParaRPr lang="en-US" altLang="zh-TW" dirty="0">
              <a:solidFill>
                <a:srgbClr val="FFFFFF"/>
              </a:solidFill>
              <a:ea typeface="文鼎黑體B" pitchFamily="34" charset="-120"/>
            </a:endParaRPr>
          </a:p>
        </p:txBody>
      </p:sp>
      <p:sp>
        <p:nvSpPr>
          <p:cNvPr id="21" name="Rectangle 86" descr="Right-8">
            <a:hlinkClick r:id="rId19" action="ppaction://hlinksldjump"/>
            <a:extLst>
              <a:ext uri="{FF2B5EF4-FFF2-40B4-BE49-F238E27FC236}">
                <a16:creationId xmlns:a16="http://schemas.microsoft.com/office/drawing/2014/main" id="{BB934BA7-F18F-4497-ABE3-3E7AC2336E59}"/>
              </a:ext>
            </a:extLst>
          </p:cNvPr>
          <p:cNvSpPr>
            <a:spLocks noChangeArrowheads="1"/>
          </p:cNvSpPr>
          <p:nvPr userDrawn="1"/>
        </p:nvSpPr>
        <p:spPr bwMode="auto">
          <a:xfrm>
            <a:off x="8532813" y="39354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6-8</a:t>
            </a:r>
            <a:endParaRPr lang="en-US" altLang="zh-TW" dirty="0">
              <a:solidFill>
                <a:srgbClr val="FFFFFF"/>
              </a:solidFill>
              <a:ea typeface="文鼎黑體B" pitchFamily="34" charset="-120"/>
            </a:endParaRPr>
          </a:p>
        </p:txBody>
      </p:sp>
      <p:sp>
        <p:nvSpPr>
          <p:cNvPr id="22" name="Rectangle 86" descr="Right-9">
            <a:hlinkClick r:id="rId20" action="ppaction://hlinksldjump"/>
            <a:extLst>
              <a:ext uri="{FF2B5EF4-FFF2-40B4-BE49-F238E27FC236}">
                <a16:creationId xmlns:a16="http://schemas.microsoft.com/office/drawing/2014/main" id="{86CEC1D3-4FEC-41FB-BFF2-86A808BE2CBC}"/>
              </a:ext>
            </a:extLst>
          </p:cNvPr>
          <p:cNvSpPr>
            <a:spLocks noChangeArrowheads="1"/>
          </p:cNvSpPr>
          <p:nvPr userDrawn="1"/>
        </p:nvSpPr>
        <p:spPr bwMode="auto">
          <a:xfrm>
            <a:off x="8532813" y="42751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6-9</a:t>
            </a:r>
            <a:endParaRPr lang="en-US" altLang="zh-TW" dirty="0">
              <a:solidFill>
                <a:srgbClr val="FFFFFF"/>
              </a:solidFill>
              <a:ea typeface="文鼎黑體B" pitchFamily="34" charset="-120"/>
            </a:endParaRPr>
          </a:p>
        </p:txBody>
      </p:sp>
      <p:sp>
        <p:nvSpPr>
          <p:cNvPr id="10261" name="Rectangle 86" descr="Right-10">
            <a:hlinkClick r:id="rId21" action="ppaction://hlinksldjump"/>
            <a:extLst>
              <a:ext uri="{FF2B5EF4-FFF2-40B4-BE49-F238E27FC236}">
                <a16:creationId xmlns:a16="http://schemas.microsoft.com/office/drawing/2014/main" id="{A6675752-3F62-46EC-B9D0-553B1E3DAA0E}"/>
              </a:ext>
            </a:extLst>
          </p:cNvPr>
          <p:cNvSpPr>
            <a:spLocks noChangeArrowheads="1"/>
          </p:cNvSpPr>
          <p:nvPr userDrawn="1"/>
        </p:nvSpPr>
        <p:spPr bwMode="auto">
          <a:xfrm>
            <a:off x="8532813" y="4614863"/>
            <a:ext cx="609600" cy="215900"/>
          </a:xfrm>
          <a:prstGeom prst="rect">
            <a:avLst/>
          </a:prstGeom>
          <a:gradFill rotWithShape="1">
            <a:gsLst>
              <a:gs pos="0">
                <a:srgbClr val="F4C99A"/>
              </a:gs>
              <a:gs pos="16701">
                <a:srgbClr val="F8C9A2"/>
              </a:gs>
              <a:gs pos="100000">
                <a:srgbClr val="E28508"/>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6-10</a:t>
            </a:r>
          </a:p>
        </p:txBody>
      </p:sp>
    </p:spTree>
  </p:cSld>
  <p:clrMap bg1="lt1" tx1="dk1" bg2="lt2" tx2="dk2" accent1="accent1" accent2="accent2" accent3="accent3" accent4="accent4" accent5="accent5" accent6="accent6" hlink="hlink" folHlink="folHlink"/>
  <p:sldLayoutIdLst>
    <p:sldLayoutId id="2147485674" r:id="rId1"/>
    <p:sldLayoutId id="2147485675" r:id="rId2"/>
    <p:sldLayoutId id="2147485646" r:id="rId3"/>
    <p:sldLayoutId id="2147485676" r:id="rId4"/>
  </p:sldLayoutIdLst>
  <p:transition>
    <p:wipe/>
  </p:transition>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95350" indent="-895350" algn="l" rtl="0" eaLnBrk="0" fontAlgn="base" hangingPunct="0">
        <a:spcBef>
          <a:spcPct val="20000"/>
        </a:spcBef>
        <a:spcAft>
          <a:spcPct val="0"/>
        </a:spcAft>
        <a:buChar char="•"/>
        <a:defRPr kumimoji="1" sz="2800">
          <a:solidFill>
            <a:schemeClr val="tx1"/>
          </a:solidFill>
          <a:latin typeface="+mn-lt"/>
          <a:ea typeface="+mn-ea"/>
          <a:cs typeface="+mn-cs"/>
        </a:defRPr>
      </a:lvl1pPr>
      <a:lvl2pPr marL="1588" indent="712788" algn="l" rtl="0" eaLnBrk="0" fontAlgn="base" hangingPunct="0">
        <a:lnSpc>
          <a:spcPct val="110000"/>
        </a:lnSpc>
        <a:spcBef>
          <a:spcPct val="20000"/>
        </a:spcBef>
        <a:spcAft>
          <a:spcPct val="0"/>
        </a:spcAft>
        <a:buChar char="–"/>
        <a:defRPr sz="2800">
          <a:solidFill>
            <a:schemeClr val="tx1"/>
          </a:solidFill>
          <a:latin typeface="+mn-lt"/>
          <a:ea typeface="+mn-ea"/>
        </a:defRPr>
      </a:lvl2pPr>
      <a:lvl3pPr marL="1143000" indent="-1139825" algn="l" rtl="0" eaLnBrk="0" fontAlgn="base" hangingPunct="0">
        <a:spcBef>
          <a:spcPct val="20000"/>
        </a:spcBef>
        <a:spcAft>
          <a:spcPct val="0"/>
        </a:spcAft>
        <a:buChar char="•"/>
        <a:defRPr kumimoji="1" lang="zh-TW" altLang="en-US" sz="2800" dirty="0">
          <a:solidFill>
            <a:schemeClr val="tx1"/>
          </a:solidFill>
          <a:latin typeface="+mn-lt"/>
          <a:ea typeface="+mn-ea"/>
        </a:defRPr>
      </a:lvl3pPr>
      <a:lvl4pPr marL="266700" indent="-266700" algn="l" rtl="0" eaLnBrk="0" fontAlgn="base" hangingPunct="0">
        <a:spcBef>
          <a:spcPct val="20000"/>
        </a:spcBef>
        <a:spcAft>
          <a:spcPct val="0"/>
        </a:spcAft>
        <a:buChar char="–"/>
        <a:defRPr kumimoji="1" sz="2800">
          <a:solidFill>
            <a:schemeClr val="tx1"/>
          </a:solidFill>
          <a:latin typeface="+mn-lt"/>
          <a:ea typeface="+mn-ea"/>
        </a:defRPr>
      </a:lvl4pPr>
      <a:lvl5pPr marL="395288" indent="-395288" algn="l"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36CE9AE-E9CC-4E69-9C38-E65FEF8C9F55}"/>
              </a:ext>
            </a:extLst>
          </p:cNvPr>
          <p:cNvSpPr>
            <a:spLocks noGrp="1" noChangeArrowheads="1"/>
          </p:cNvSpPr>
          <p:nvPr>
            <p:ph type="title"/>
          </p:nvPr>
        </p:nvSpPr>
        <p:spPr bwMode="auto">
          <a:xfrm>
            <a:off x="323850" y="600075"/>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1" name="Rectangle 3">
            <a:extLst>
              <a:ext uri="{FF2B5EF4-FFF2-40B4-BE49-F238E27FC236}">
                <a16:creationId xmlns:a16="http://schemas.microsoft.com/office/drawing/2014/main" id="{D9A270C8-69F9-4787-9B9C-B706332901C8}"/>
              </a:ext>
            </a:extLst>
          </p:cNvPr>
          <p:cNvSpPr>
            <a:spLocks noGrp="1" noChangeArrowheads="1"/>
          </p:cNvSpPr>
          <p:nvPr>
            <p:ph type="body" idx="1"/>
          </p:nvPr>
        </p:nvSpPr>
        <p:spPr bwMode="auto">
          <a:xfrm>
            <a:off x="323850" y="1341438"/>
            <a:ext cx="813593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1-1-1</a:t>
            </a:r>
            <a:r>
              <a:rPr lang="zh-TW" altLang="en-US"/>
              <a:t>第一層第一層第一層第一層第一層第一層第一層</a:t>
            </a:r>
          </a:p>
          <a:p>
            <a:pPr lvl="1"/>
            <a:r>
              <a:rPr lang="zh-TW" altLang="en-US"/>
              <a:t>第二層內文第二層內文第二層內文第二層內文第二層內文第二層內文</a:t>
            </a:r>
            <a:endParaRPr lang="en-US" altLang="zh-TW"/>
          </a:p>
          <a:p>
            <a:pPr lvl="2"/>
            <a:r>
              <a:rPr lang="zh-TW" altLang="en-US"/>
              <a:t>第三層「解」藍色粗體第三層「解」藍色粗體第三層「解」藍色粗體</a:t>
            </a:r>
            <a:endParaRPr lang="en-US" altLang="zh-TW"/>
          </a:p>
          <a:p>
            <a:pPr lvl="3"/>
            <a:r>
              <a:rPr lang="en-US" altLang="zh-TW"/>
              <a:t>1.</a:t>
            </a:r>
            <a:r>
              <a:rPr lang="zh-TW" altLang="en-US"/>
              <a:t>第四層第四層第四層第四層第四層第四層第四層第四層</a:t>
            </a:r>
            <a:endParaRPr lang="en-US" altLang="zh-TW"/>
          </a:p>
          <a:p>
            <a:pPr lvl="4"/>
            <a:r>
              <a:rPr lang="en-US" altLang="zh-TW"/>
              <a:t>(1)</a:t>
            </a:r>
            <a:r>
              <a:rPr lang="zh-TW" altLang="en-US"/>
              <a:t>第五層第五層第五層第五層第五層第五層第五層第五層</a:t>
            </a:r>
          </a:p>
        </p:txBody>
      </p:sp>
      <p:sp>
        <p:nvSpPr>
          <p:cNvPr id="1030" name="Text Box 79">
            <a:extLst>
              <a:ext uri="{FF2B5EF4-FFF2-40B4-BE49-F238E27FC236}">
                <a16:creationId xmlns:a16="http://schemas.microsoft.com/office/drawing/2014/main" id="{97279A7B-E637-49D2-B59E-50CBAAB4F2A7}"/>
              </a:ext>
            </a:extLst>
          </p:cNvPr>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51C8C040-8189-4061-B76A-3E15564B049E}"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2053" name="Picture 29" descr="Icon-01">
            <a:hlinkClick r:id="" action="ppaction://hlinkshowjump?jump=firstslide"/>
            <a:extLst>
              <a:ext uri="{FF2B5EF4-FFF2-40B4-BE49-F238E27FC236}">
                <a16:creationId xmlns:a16="http://schemas.microsoft.com/office/drawing/2014/main" id="{76DC9E0A-3349-4245-9C3A-BDE88112F1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8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30" descr="Icon-03">
            <a:hlinkClick r:id="" action="ppaction://hlinkshowjump?jump=nextslide"/>
            <a:extLst>
              <a:ext uri="{FF2B5EF4-FFF2-40B4-BE49-F238E27FC236}">
                <a16:creationId xmlns:a16="http://schemas.microsoft.com/office/drawing/2014/main" id="{9A4B577B-2632-48FC-A821-D744E2664B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34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31" descr="Icon-04">
            <a:hlinkClick r:id="" action="ppaction://hlinkshowjump?jump=previousslide"/>
            <a:extLst>
              <a:ext uri="{FF2B5EF4-FFF2-40B4-BE49-F238E27FC236}">
                <a16:creationId xmlns:a16="http://schemas.microsoft.com/office/drawing/2014/main" id="{7FBD5338-42B8-4632-AB5E-7B2C7C4CAD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32" descr="Icon-05">
            <a:hlinkClick r:id="" action="ppaction://hlinkshowjump?jump=firstslide"/>
            <a:extLst>
              <a:ext uri="{FF2B5EF4-FFF2-40B4-BE49-F238E27FC236}">
                <a16:creationId xmlns:a16="http://schemas.microsoft.com/office/drawing/2014/main" id="{A3070614-7011-48D1-AA62-AE9EB9585E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33" descr="Icon-06">
            <a:hlinkClick r:id="" action="ppaction://hlinkshowjump?jump=lastslide"/>
            <a:extLst>
              <a:ext uri="{FF2B5EF4-FFF2-40B4-BE49-F238E27FC236}">
                <a16:creationId xmlns:a16="http://schemas.microsoft.com/office/drawing/2014/main" id="{137F97E8-030B-4E80-B25C-8B7F557B60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7600" y="6523038"/>
            <a:ext cx="3381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Rectangle 86" descr="Right-2">
            <a:hlinkClick r:id="rId12" action="ppaction://hlinksldjump"/>
            <a:extLst>
              <a:ext uri="{FF2B5EF4-FFF2-40B4-BE49-F238E27FC236}">
                <a16:creationId xmlns:a16="http://schemas.microsoft.com/office/drawing/2014/main" id="{F8FBAE3B-460C-4B7D-82BF-8F9AD79105B3}"/>
              </a:ext>
            </a:extLst>
          </p:cNvPr>
          <p:cNvSpPr>
            <a:spLocks noChangeArrowheads="1"/>
          </p:cNvSpPr>
          <p:nvPr/>
        </p:nvSpPr>
        <p:spPr bwMode="auto">
          <a:xfrm>
            <a:off x="8532813" y="1897063"/>
            <a:ext cx="609600" cy="215900"/>
          </a:xfrm>
          <a:prstGeom prst="rect">
            <a:avLst/>
          </a:prstGeom>
          <a:gradFill rotWithShape="1">
            <a:gsLst>
              <a:gs pos="0">
                <a:srgbClr val="F4C99A"/>
              </a:gs>
              <a:gs pos="16701">
                <a:srgbClr val="F8C9A2"/>
              </a:gs>
              <a:gs pos="100000">
                <a:srgbClr val="E28508"/>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6-2</a:t>
            </a:r>
          </a:p>
        </p:txBody>
      </p:sp>
      <p:sp>
        <p:nvSpPr>
          <p:cNvPr id="2059" name="Rectangle 86" descr="Right-1">
            <a:hlinkClick r:id="rId13" action="ppaction://hlinksldjump"/>
            <a:extLst>
              <a:ext uri="{FF2B5EF4-FFF2-40B4-BE49-F238E27FC236}">
                <a16:creationId xmlns:a16="http://schemas.microsoft.com/office/drawing/2014/main" id="{ED3726ED-1AAB-4C28-993E-23ADDCB84D0C}"/>
              </a:ext>
            </a:extLst>
          </p:cNvPr>
          <p:cNvSpPr>
            <a:spLocks noChangeArrowheads="1"/>
          </p:cNvSpPr>
          <p:nvPr/>
        </p:nvSpPr>
        <p:spPr bwMode="auto">
          <a:xfrm>
            <a:off x="8532813" y="1557338"/>
            <a:ext cx="609600" cy="215900"/>
          </a:xfrm>
          <a:prstGeom prst="rect">
            <a:avLst/>
          </a:prstGeom>
          <a:gradFill rotWithShape="1">
            <a:gsLst>
              <a:gs pos="0">
                <a:srgbClr val="9CB86E"/>
              </a:gs>
              <a:gs pos="16701">
                <a:srgbClr val="85AB5F"/>
              </a:gs>
              <a:gs pos="100000">
                <a:srgbClr val="156B13"/>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6-1</a:t>
            </a:r>
          </a:p>
        </p:txBody>
      </p:sp>
      <p:sp>
        <p:nvSpPr>
          <p:cNvPr id="18" name="文字方塊 11">
            <a:extLst>
              <a:ext uri="{FF2B5EF4-FFF2-40B4-BE49-F238E27FC236}">
                <a16:creationId xmlns:a16="http://schemas.microsoft.com/office/drawing/2014/main" id="{C8177420-4464-45AB-A4D3-0CD235DA22C5}"/>
              </a:ext>
            </a:extLst>
          </p:cNvPr>
          <p:cNvSpPr txBox="1">
            <a:spLocks noChangeArrowheads="1"/>
          </p:cNvSpPr>
          <p:nvPr/>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27" name="文字方塊 1">
            <a:extLst>
              <a:ext uri="{FF2B5EF4-FFF2-40B4-BE49-F238E27FC236}">
                <a16:creationId xmlns:a16="http://schemas.microsoft.com/office/drawing/2014/main" id="{8C9205EC-5C47-4664-A1E3-7FFE07133D0C}"/>
              </a:ext>
            </a:extLst>
          </p:cNvPr>
          <p:cNvSpPr txBox="1">
            <a:spLocks noChangeArrowheads="1"/>
          </p:cNvSpPr>
          <p:nvPr/>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
        <p:nvSpPr>
          <p:cNvPr id="2062" name="Rectangle 86" descr="Right-3">
            <a:hlinkClick r:id="rId14" action="ppaction://hlinksldjump"/>
            <a:extLst>
              <a:ext uri="{FF2B5EF4-FFF2-40B4-BE49-F238E27FC236}">
                <a16:creationId xmlns:a16="http://schemas.microsoft.com/office/drawing/2014/main" id="{08062E3A-5E0A-4C78-997E-541F89B8D43B}"/>
              </a:ext>
            </a:extLst>
          </p:cNvPr>
          <p:cNvSpPr>
            <a:spLocks noChangeArrowheads="1"/>
          </p:cNvSpPr>
          <p:nvPr userDrawn="1"/>
        </p:nvSpPr>
        <p:spPr bwMode="auto">
          <a:xfrm>
            <a:off x="8532813" y="2236788"/>
            <a:ext cx="609600" cy="215900"/>
          </a:xfrm>
          <a:prstGeom prst="rect">
            <a:avLst/>
          </a:prstGeom>
          <a:gradFill rotWithShape="1">
            <a:gsLst>
              <a:gs pos="0">
                <a:srgbClr val="9CB86E"/>
              </a:gs>
              <a:gs pos="16701">
                <a:srgbClr val="85AB5F"/>
              </a:gs>
              <a:gs pos="100000">
                <a:srgbClr val="156B13"/>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6-3</a:t>
            </a:r>
          </a:p>
        </p:txBody>
      </p:sp>
      <p:sp>
        <p:nvSpPr>
          <p:cNvPr id="15" name="Rectangle 86" descr="Right-4">
            <a:hlinkClick r:id="rId15" action="ppaction://hlinksldjump"/>
            <a:extLst>
              <a:ext uri="{FF2B5EF4-FFF2-40B4-BE49-F238E27FC236}">
                <a16:creationId xmlns:a16="http://schemas.microsoft.com/office/drawing/2014/main" id="{80B24DE3-2295-427E-93AC-9F16276EC971}"/>
              </a:ext>
            </a:extLst>
          </p:cNvPr>
          <p:cNvSpPr>
            <a:spLocks noChangeArrowheads="1"/>
          </p:cNvSpPr>
          <p:nvPr userDrawn="1"/>
        </p:nvSpPr>
        <p:spPr bwMode="auto">
          <a:xfrm>
            <a:off x="8532813" y="25765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6-4</a:t>
            </a:r>
            <a:endParaRPr lang="en-US" altLang="zh-TW" dirty="0">
              <a:solidFill>
                <a:srgbClr val="FFFFFF"/>
              </a:solidFill>
              <a:ea typeface="文鼎黑體B" pitchFamily="34" charset="-120"/>
            </a:endParaRPr>
          </a:p>
        </p:txBody>
      </p:sp>
      <p:sp>
        <p:nvSpPr>
          <p:cNvPr id="16" name="Rectangle 86" descr="Right-5">
            <a:hlinkClick r:id="rId16" action="ppaction://hlinksldjump"/>
            <a:extLst>
              <a:ext uri="{FF2B5EF4-FFF2-40B4-BE49-F238E27FC236}">
                <a16:creationId xmlns:a16="http://schemas.microsoft.com/office/drawing/2014/main" id="{EB2C2A54-EC9C-4212-92C8-3C601C2269CB}"/>
              </a:ext>
            </a:extLst>
          </p:cNvPr>
          <p:cNvSpPr>
            <a:spLocks noChangeArrowheads="1"/>
          </p:cNvSpPr>
          <p:nvPr userDrawn="1"/>
        </p:nvSpPr>
        <p:spPr bwMode="auto">
          <a:xfrm>
            <a:off x="8532813" y="29162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6-5</a:t>
            </a:r>
            <a:endParaRPr lang="en-US" altLang="zh-TW" dirty="0">
              <a:solidFill>
                <a:srgbClr val="FFFFFF"/>
              </a:solidFill>
              <a:ea typeface="文鼎黑體B" pitchFamily="34" charset="-120"/>
            </a:endParaRPr>
          </a:p>
        </p:txBody>
      </p:sp>
      <p:sp>
        <p:nvSpPr>
          <p:cNvPr id="17" name="Rectangle 86" descr="Right-6">
            <a:hlinkClick r:id="rId17" action="ppaction://hlinksldjump"/>
            <a:extLst>
              <a:ext uri="{FF2B5EF4-FFF2-40B4-BE49-F238E27FC236}">
                <a16:creationId xmlns:a16="http://schemas.microsoft.com/office/drawing/2014/main" id="{99296DDF-43C2-4108-9A54-03BBB939A441}"/>
              </a:ext>
            </a:extLst>
          </p:cNvPr>
          <p:cNvSpPr>
            <a:spLocks noChangeArrowheads="1"/>
          </p:cNvSpPr>
          <p:nvPr userDrawn="1"/>
        </p:nvSpPr>
        <p:spPr bwMode="auto">
          <a:xfrm>
            <a:off x="8532813" y="32559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6-6</a:t>
            </a:r>
            <a:endParaRPr lang="en-US" altLang="zh-TW" dirty="0">
              <a:solidFill>
                <a:srgbClr val="FFFFFF"/>
              </a:solidFill>
              <a:ea typeface="文鼎黑體B" pitchFamily="34" charset="-120"/>
            </a:endParaRPr>
          </a:p>
        </p:txBody>
      </p:sp>
      <p:sp>
        <p:nvSpPr>
          <p:cNvPr id="20" name="Rectangle 86" descr="Right-7">
            <a:hlinkClick r:id="rId18" action="ppaction://hlinksldjump"/>
            <a:extLst>
              <a:ext uri="{FF2B5EF4-FFF2-40B4-BE49-F238E27FC236}">
                <a16:creationId xmlns:a16="http://schemas.microsoft.com/office/drawing/2014/main" id="{87103748-777A-4299-8A0C-384F41B1D971}"/>
              </a:ext>
            </a:extLst>
          </p:cNvPr>
          <p:cNvSpPr>
            <a:spLocks noChangeArrowheads="1"/>
          </p:cNvSpPr>
          <p:nvPr userDrawn="1"/>
        </p:nvSpPr>
        <p:spPr bwMode="auto">
          <a:xfrm>
            <a:off x="8532813" y="35956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6-7</a:t>
            </a:r>
            <a:endParaRPr lang="en-US" altLang="zh-TW" dirty="0">
              <a:solidFill>
                <a:srgbClr val="FFFFFF"/>
              </a:solidFill>
              <a:ea typeface="文鼎黑體B" pitchFamily="34" charset="-120"/>
            </a:endParaRPr>
          </a:p>
        </p:txBody>
      </p:sp>
      <p:sp>
        <p:nvSpPr>
          <p:cNvPr id="21" name="Rectangle 86" descr="Right-8">
            <a:hlinkClick r:id="rId19" action="ppaction://hlinksldjump"/>
            <a:extLst>
              <a:ext uri="{FF2B5EF4-FFF2-40B4-BE49-F238E27FC236}">
                <a16:creationId xmlns:a16="http://schemas.microsoft.com/office/drawing/2014/main" id="{ECB2606B-2B55-4AE2-961F-C44773BABFB3}"/>
              </a:ext>
            </a:extLst>
          </p:cNvPr>
          <p:cNvSpPr>
            <a:spLocks noChangeArrowheads="1"/>
          </p:cNvSpPr>
          <p:nvPr userDrawn="1"/>
        </p:nvSpPr>
        <p:spPr bwMode="auto">
          <a:xfrm>
            <a:off x="8532813" y="39354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6-8</a:t>
            </a:r>
            <a:endParaRPr lang="en-US" altLang="zh-TW" dirty="0">
              <a:solidFill>
                <a:srgbClr val="FFFFFF"/>
              </a:solidFill>
              <a:ea typeface="文鼎黑體B" pitchFamily="34" charset="-120"/>
            </a:endParaRPr>
          </a:p>
        </p:txBody>
      </p:sp>
      <p:sp>
        <p:nvSpPr>
          <p:cNvPr id="22" name="Rectangle 86" descr="Right-9">
            <a:hlinkClick r:id="rId20" action="ppaction://hlinksldjump"/>
            <a:extLst>
              <a:ext uri="{FF2B5EF4-FFF2-40B4-BE49-F238E27FC236}">
                <a16:creationId xmlns:a16="http://schemas.microsoft.com/office/drawing/2014/main" id="{F9E73157-7492-471F-B082-1B5855E5F863}"/>
              </a:ext>
            </a:extLst>
          </p:cNvPr>
          <p:cNvSpPr>
            <a:spLocks noChangeArrowheads="1"/>
          </p:cNvSpPr>
          <p:nvPr userDrawn="1"/>
        </p:nvSpPr>
        <p:spPr bwMode="auto">
          <a:xfrm>
            <a:off x="8532813" y="42751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6-9</a:t>
            </a:r>
            <a:endParaRPr lang="en-US" altLang="zh-TW" dirty="0">
              <a:solidFill>
                <a:srgbClr val="FFFFFF"/>
              </a:solidFill>
              <a:ea typeface="文鼎黑體B" pitchFamily="34" charset="-120"/>
            </a:endParaRPr>
          </a:p>
        </p:txBody>
      </p:sp>
      <p:sp>
        <p:nvSpPr>
          <p:cNvPr id="23" name="Rectangle 86" descr="Right-10">
            <a:hlinkClick r:id="rId21" action="ppaction://hlinksldjump"/>
            <a:extLst>
              <a:ext uri="{FF2B5EF4-FFF2-40B4-BE49-F238E27FC236}">
                <a16:creationId xmlns:a16="http://schemas.microsoft.com/office/drawing/2014/main" id="{BBF64AD6-6744-4013-B67E-1A088BCE7371}"/>
              </a:ext>
            </a:extLst>
          </p:cNvPr>
          <p:cNvSpPr>
            <a:spLocks noChangeArrowheads="1"/>
          </p:cNvSpPr>
          <p:nvPr userDrawn="1"/>
        </p:nvSpPr>
        <p:spPr bwMode="auto">
          <a:xfrm>
            <a:off x="8532813" y="46148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6-10</a:t>
            </a:r>
            <a:endParaRPr lang="en-US" altLang="zh-TW" dirty="0">
              <a:solidFill>
                <a:srgbClr val="FFFFFF"/>
              </a:solidFill>
              <a:ea typeface="文鼎黑體B" pitchFamily="34" charset="-120"/>
            </a:endParaRPr>
          </a:p>
        </p:txBody>
      </p:sp>
    </p:spTree>
  </p:cSld>
  <p:clrMap bg1="lt1" tx1="dk1" bg2="lt2" tx2="dk2" accent1="accent1" accent2="accent2" accent3="accent3" accent4="accent4" accent5="accent5" accent6="accent6" hlink="hlink" folHlink="folHlink"/>
  <p:sldLayoutIdLst>
    <p:sldLayoutId id="2147485650" r:id="rId1"/>
    <p:sldLayoutId id="2147485651" r:id="rId2"/>
    <p:sldLayoutId id="2147485638" r:id="rId3"/>
    <p:sldLayoutId id="2147485652" r:id="rId4"/>
  </p:sldLayoutIdLst>
  <p:transition>
    <p:wipe/>
  </p:transition>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95350" indent="-895350" algn="l" rtl="0" eaLnBrk="0" fontAlgn="base" hangingPunct="0">
        <a:spcBef>
          <a:spcPct val="20000"/>
        </a:spcBef>
        <a:spcAft>
          <a:spcPct val="0"/>
        </a:spcAft>
        <a:buChar char="•"/>
        <a:defRPr kumimoji="1" sz="2800">
          <a:solidFill>
            <a:schemeClr val="tx1"/>
          </a:solidFill>
          <a:latin typeface="+mn-lt"/>
          <a:ea typeface="+mn-ea"/>
          <a:cs typeface="+mn-cs"/>
        </a:defRPr>
      </a:lvl1pPr>
      <a:lvl2pPr marL="1588" indent="712788" algn="l" rtl="0" eaLnBrk="0" fontAlgn="base" hangingPunct="0">
        <a:lnSpc>
          <a:spcPct val="110000"/>
        </a:lnSpc>
        <a:spcBef>
          <a:spcPct val="20000"/>
        </a:spcBef>
        <a:spcAft>
          <a:spcPct val="0"/>
        </a:spcAft>
        <a:buChar char="–"/>
        <a:defRPr sz="2800">
          <a:solidFill>
            <a:schemeClr val="tx1"/>
          </a:solidFill>
          <a:latin typeface="+mn-lt"/>
          <a:ea typeface="+mn-ea"/>
        </a:defRPr>
      </a:lvl2pPr>
      <a:lvl3pPr marL="1143000" indent="-1139825" algn="l" rtl="0" eaLnBrk="0" fontAlgn="base" hangingPunct="0">
        <a:spcBef>
          <a:spcPct val="20000"/>
        </a:spcBef>
        <a:spcAft>
          <a:spcPct val="0"/>
        </a:spcAft>
        <a:buChar char="•"/>
        <a:defRPr kumimoji="1" lang="zh-TW" altLang="en-US" sz="2800" dirty="0">
          <a:solidFill>
            <a:schemeClr val="tx1"/>
          </a:solidFill>
          <a:latin typeface="+mn-lt"/>
          <a:ea typeface="+mn-ea"/>
        </a:defRPr>
      </a:lvl3pPr>
      <a:lvl4pPr marL="266700" indent="-266700" algn="l" rtl="0" eaLnBrk="0" fontAlgn="base" hangingPunct="0">
        <a:spcBef>
          <a:spcPct val="20000"/>
        </a:spcBef>
        <a:spcAft>
          <a:spcPct val="0"/>
        </a:spcAft>
        <a:buChar char="–"/>
        <a:defRPr kumimoji="1" sz="2800">
          <a:solidFill>
            <a:schemeClr val="tx1"/>
          </a:solidFill>
          <a:latin typeface="+mn-lt"/>
          <a:ea typeface="+mn-ea"/>
        </a:defRPr>
      </a:lvl4pPr>
      <a:lvl5pPr marL="395288" indent="-395288" algn="l"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BE4F8FE-5ABF-4285-9E57-6C2AB2397FCE}"/>
              </a:ext>
            </a:extLst>
          </p:cNvPr>
          <p:cNvSpPr>
            <a:spLocks noGrp="1" noChangeArrowheads="1"/>
          </p:cNvSpPr>
          <p:nvPr>
            <p:ph type="title"/>
          </p:nvPr>
        </p:nvSpPr>
        <p:spPr bwMode="auto">
          <a:xfrm>
            <a:off x="323850" y="600075"/>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3075" name="Rectangle 3">
            <a:extLst>
              <a:ext uri="{FF2B5EF4-FFF2-40B4-BE49-F238E27FC236}">
                <a16:creationId xmlns:a16="http://schemas.microsoft.com/office/drawing/2014/main" id="{68E3212E-8732-4DDB-A4C9-E46517212A2B}"/>
              </a:ext>
            </a:extLst>
          </p:cNvPr>
          <p:cNvSpPr>
            <a:spLocks noGrp="1" noChangeArrowheads="1"/>
          </p:cNvSpPr>
          <p:nvPr>
            <p:ph type="body" idx="1"/>
          </p:nvPr>
        </p:nvSpPr>
        <p:spPr bwMode="auto">
          <a:xfrm>
            <a:off x="323850" y="1341438"/>
            <a:ext cx="813593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1-1-1</a:t>
            </a:r>
            <a:r>
              <a:rPr lang="zh-TW" altLang="en-US"/>
              <a:t>第一層第一層第一層第一層第一層第一層第一層</a:t>
            </a:r>
          </a:p>
          <a:p>
            <a:pPr lvl="1"/>
            <a:r>
              <a:rPr lang="zh-TW" altLang="en-US"/>
              <a:t>第二層內文第二層內文第二層內文第二層內文第二層內文第二層內文</a:t>
            </a:r>
            <a:endParaRPr lang="en-US" altLang="zh-TW"/>
          </a:p>
          <a:p>
            <a:pPr lvl="2"/>
            <a:r>
              <a:rPr lang="zh-TW" altLang="en-US"/>
              <a:t>第三層「解」藍色粗體第三層「解」藍色粗體第三層「解」藍色粗體</a:t>
            </a:r>
            <a:endParaRPr lang="en-US" altLang="zh-TW"/>
          </a:p>
          <a:p>
            <a:pPr lvl="3"/>
            <a:r>
              <a:rPr lang="en-US" altLang="zh-TW"/>
              <a:t>1.</a:t>
            </a:r>
            <a:r>
              <a:rPr lang="zh-TW" altLang="en-US"/>
              <a:t>第四層第四層第四層第四層第四層第四層第四層第四層</a:t>
            </a:r>
            <a:endParaRPr lang="en-US" altLang="zh-TW"/>
          </a:p>
          <a:p>
            <a:pPr lvl="4"/>
            <a:r>
              <a:rPr lang="en-US" altLang="zh-TW"/>
              <a:t>(1)</a:t>
            </a:r>
            <a:r>
              <a:rPr lang="zh-TW" altLang="en-US"/>
              <a:t>第五層第五層第五層第五層第五層第五層第五層第五層</a:t>
            </a:r>
          </a:p>
        </p:txBody>
      </p:sp>
      <p:sp>
        <p:nvSpPr>
          <p:cNvPr id="1030" name="Text Box 79">
            <a:extLst>
              <a:ext uri="{FF2B5EF4-FFF2-40B4-BE49-F238E27FC236}">
                <a16:creationId xmlns:a16="http://schemas.microsoft.com/office/drawing/2014/main" id="{3C3FCA07-3959-4FFD-96D0-80D5A70B46F2}"/>
              </a:ext>
            </a:extLst>
          </p:cNvPr>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BF4CA060-9A8D-4497-9C88-B451400AAFB5}"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3077" name="Picture 29" descr="Icon-01">
            <a:hlinkClick r:id="" action="ppaction://hlinkshowjump?jump=firstslide"/>
            <a:extLst>
              <a:ext uri="{FF2B5EF4-FFF2-40B4-BE49-F238E27FC236}">
                <a16:creationId xmlns:a16="http://schemas.microsoft.com/office/drawing/2014/main" id="{2DB1BD23-5D55-48E0-98D8-6ADE5338DF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8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30" descr="Icon-03">
            <a:hlinkClick r:id="" action="ppaction://hlinkshowjump?jump=nextslide"/>
            <a:extLst>
              <a:ext uri="{FF2B5EF4-FFF2-40B4-BE49-F238E27FC236}">
                <a16:creationId xmlns:a16="http://schemas.microsoft.com/office/drawing/2014/main" id="{BB1E5A58-15FE-46AE-9BED-7CA80BD475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34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31" descr="Icon-04">
            <a:hlinkClick r:id="" action="ppaction://hlinkshowjump?jump=previousslide"/>
            <a:extLst>
              <a:ext uri="{FF2B5EF4-FFF2-40B4-BE49-F238E27FC236}">
                <a16:creationId xmlns:a16="http://schemas.microsoft.com/office/drawing/2014/main" id="{AEE4DBA6-F4E2-4CD9-B130-A244560D81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32" descr="Icon-05">
            <a:hlinkClick r:id="" action="ppaction://hlinkshowjump?jump=firstslide"/>
            <a:extLst>
              <a:ext uri="{FF2B5EF4-FFF2-40B4-BE49-F238E27FC236}">
                <a16:creationId xmlns:a16="http://schemas.microsoft.com/office/drawing/2014/main" id="{55C25E7D-0FBA-43F7-9F99-56A3F13499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33" descr="Icon-06">
            <a:hlinkClick r:id="" action="ppaction://hlinkshowjump?jump=lastslide"/>
            <a:extLst>
              <a:ext uri="{FF2B5EF4-FFF2-40B4-BE49-F238E27FC236}">
                <a16:creationId xmlns:a16="http://schemas.microsoft.com/office/drawing/2014/main" id="{691EE9A1-37AB-4AFE-A4D7-F34D38FC99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7600" y="6523038"/>
            <a:ext cx="3381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86" descr="Right-2">
            <a:hlinkClick r:id="rId12" action="ppaction://hlinksldjump"/>
            <a:extLst>
              <a:ext uri="{FF2B5EF4-FFF2-40B4-BE49-F238E27FC236}">
                <a16:creationId xmlns:a16="http://schemas.microsoft.com/office/drawing/2014/main" id="{7CC0277F-F75F-41A7-98B7-AECD0ADB7841}"/>
              </a:ext>
            </a:extLst>
          </p:cNvPr>
          <p:cNvSpPr>
            <a:spLocks noChangeArrowheads="1"/>
          </p:cNvSpPr>
          <p:nvPr/>
        </p:nvSpPr>
        <p:spPr bwMode="auto">
          <a:xfrm>
            <a:off x="8532813" y="18970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6-2</a:t>
            </a:r>
            <a:endParaRPr lang="en-US" altLang="zh-TW" dirty="0">
              <a:solidFill>
                <a:srgbClr val="FFFFFF"/>
              </a:solidFill>
              <a:ea typeface="文鼎黑體B" pitchFamily="34" charset="-120"/>
            </a:endParaRPr>
          </a:p>
        </p:txBody>
      </p:sp>
      <p:sp>
        <p:nvSpPr>
          <p:cNvPr id="3083" name="Rectangle 86" descr="Right-1">
            <a:hlinkClick r:id="rId13" action="ppaction://hlinksldjump"/>
            <a:extLst>
              <a:ext uri="{FF2B5EF4-FFF2-40B4-BE49-F238E27FC236}">
                <a16:creationId xmlns:a16="http://schemas.microsoft.com/office/drawing/2014/main" id="{D29FBAFB-1615-4C50-B3A4-8AD93CD7B08C}"/>
              </a:ext>
            </a:extLst>
          </p:cNvPr>
          <p:cNvSpPr>
            <a:spLocks noChangeArrowheads="1"/>
          </p:cNvSpPr>
          <p:nvPr/>
        </p:nvSpPr>
        <p:spPr bwMode="auto">
          <a:xfrm>
            <a:off x="8532813" y="1557338"/>
            <a:ext cx="609600" cy="215900"/>
          </a:xfrm>
          <a:prstGeom prst="rect">
            <a:avLst/>
          </a:prstGeom>
          <a:gradFill rotWithShape="1">
            <a:gsLst>
              <a:gs pos="0">
                <a:srgbClr val="9CB86E"/>
              </a:gs>
              <a:gs pos="16701">
                <a:srgbClr val="85AB5F"/>
              </a:gs>
              <a:gs pos="100000">
                <a:srgbClr val="156B13"/>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6-1</a:t>
            </a:r>
          </a:p>
        </p:txBody>
      </p:sp>
      <p:sp>
        <p:nvSpPr>
          <p:cNvPr id="18" name="文字方塊 11">
            <a:extLst>
              <a:ext uri="{FF2B5EF4-FFF2-40B4-BE49-F238E27FC236}">
                <a16:creationId xmlns:a16="http://schemas.microsoft.com/office/drawing/2014/main" id="{20B09F05-551C-4FE2-93A9-DE8FD69D8BD6}"/>
              </a:ext>
            </a:extLst>
          </p:cNvPr>
          <p:cNvSpPr txBox="1">
            <a:spLocks noChangeArrowheads="1"/>
          </p:cNvSpPr>
          <p:nvPr/>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27" name="文字方塊 1">
            <a:extLst>
              <a:ext uri="{FF2B5EF4-FFF2-40B4-BE49-F238E27FC236}">
                <a16:creationId xmlns:a16="http://schemas.microsoft.com/office/drawing/2014/main" id="{B9FBFA0D-27A2-4047-9F0F-5F7F555E8F15}"/>
              </a:ext>
            </a:extLst>
          </p:cNvPr>
          <p:cNvSpPr txBox="1">
            <a:spLocks noChangeArrowheads="1"/>
          </p:cNvSpPr>
          <p:nvPr/>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
        <p:nvSpPr>
          <p:cNvPr id="3086" name="Rectangle 86" descr="Right-3">
            <a:hlinkClick r:id="rId14" action="ppaction://hlinksldjump"/>
            <a:extLst>
              <a:ext uri="{FF2B5EF4-FFF2-40B4-BE49-F238E27FC236}">
                <a16:creationId xmlns:a16="http://schemas.microsoft.com/office/drawing/2014/main" id="{DBFE424E-5B1E-4EDC-9484-D6853535EFBF}"/>
              </a:ext>
            </a:extLst>
          </p:cNvPr>
          <p:cNvSpPr>
            <a:spLocks noChangeArrowheads="1"/>
          </p:cNvSpPr>
          <p:nvPr userDrawn="1"/>
        </p:nvSpPr>
        <p:spPr bwMode="auto">
          <a:xfrm>
            <a:off x="8532813" y="2236788"/>
            <a:ext cx="609600" cy="215900"/>
          </a:xfrm>
          <a:prstGeom prst="rect">
            <a:avLst/>
          </a:prstGeom>
          <a:gradFill rotWithShape="1">
            <a:gsLst>
              <a:gs pos="0">
                <a:srgbClr val="F4C99A"/>
              </a:gs>
              <a:gs pos="16701">
                <a:srgbClr val="F8C9A2"/>
              </a:gs>
              <a:gs pos="100000">
                <a:srgbClr val="E28508"/>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6-3</a:t>
            </a:r>
          </a:p>
        </p:txBody>
      </p:sp>
      <p:sp>
        <p:nvSpPr>
          <p:cNvPr id="15" name="Rectangle 86" descr="Right-4">
            <a:hlinkClick r:id="rId15" action="ppaction://hlinksldjump"/>
            <a:extLst>
              <a:ext uri="{FF2B5EF4-FFF2-40B4-BE49-F238E27FC236}">
                <a16:creationId xmlns:a16="http://schemas.microsoft.com/office/drawing/2014/main" id="{9572B8B7-FB1F-4BBB-8A7F-8EB4EBFEAB9B}"/>
              </a:ext>
            </a:extLst>
          </p:cNvPr>
          <p:cNvSpPr>
            <a:spLocks noChangeArrowheads="1"/>
          </p:cNvSpPr>
          <p:nvPr userDrawn="1"/>
        </p:nvSpPr>
        <p:spPr bwMode="auto">
          <a:xfrm>
            <a:off x="8532813" y="25765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6-4</a:t>
            </a:r>
            <a:endParaRPr lang="en-US" altLang="zh-TW" dirty="0">
              <a:solidFill>
                <a:srgbClr val="FFFFFF"/>
              </a:solidFill>
              <a:ea typeface="文鼎黑體B" pitchFamily="34" charset="-120"/>
            </a:endParaRPr>
          </a:p>
        </p:txBody>
      </p:sp>
      <p:sp>
        <p:nvSpPr>
          <p:cNvPr id="16" name="Rectangle 86" descr="Right-5">
            <a:hlinkClick r:id="rId16" action="ppaction://hlinksldjump"/>
            <a:extLst>
              <a:ext uri="{FF2B5EF4-FFF2-40B4-BE49-F238E27FC236}">
                <a16:creationId xmlns:a16="http://schemas.microsoft.com/office/drawing/2014/main" id="{C9715478-860C-4CF6-B435-E26A52EAEED5}"/>
              </a:ext>
            </a:extLst>
          </p:cNvPr>
          <p:cNvSpPr>
            <a:spLocks noChangeArrowheads="1"/>
          </p:cNvSpPr>
          <p:nvPr userDrawn="1"/>
        </p:nvSpPr>
        <p:spPr bwMode="auto">
          <a:xfrm>
            <a:off x="8532813" y="29162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6-5</a:t>
            </a:r>
            <a:endParaRPr lang="en-US" altLang="zh-TW" dirty="0">
              <a:solidFill>
                <a:srgbClr val="FFFFFF"/>
              </a:solidFill>
              <a:ea typeface="文鼎黑體B" pitchFamily="34" charset="-120"/>
            </a:endParaRPr>
          </a:p>
        </p:txBody>
      </p:sp>
      <p:sp>
        <p:nvSpPr>
          <p:cNvPr id="17" name="Rectangle 86" descr="Right-6">
            <a:hlinkClick r:id="rId17" action="ppaction://hlinksldjump"/>
            <a:extLst>
              <a:ext uri="{FF2B5EF4-FFF2-40B4-BE49-F238E27FC236}">
                <a16:creationId xmlns:a16="http://schemas.microsoft.com/office/drawing/2014/main" id="{CA7545CE-9C5C-4DA4-9AE4-A8F2F35DECB8}"/>
              </a:ext>
            </a:extLst>
          </p:cNvPr>
          <p:cNvSpPr>
            <a:spLocks noChangeArrowheads="1"/>
          </p:cNvSpPr>
          <p:nvPr userDrawn="1"/>
        </p:nvSpPr>
        <p:spPr bwMode="auto">
          <a:xfrm>
            <a:off x="8532813" y="32559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6-6</a:t>
            </a:r>
            <a:endParaRPr lang="en-US" altLang="zh-TW" dirty="0">
              <a:solidFill>
                <a:srgbClr val="FFFFFF"/>
              </a:solidFill>
              <a:ea typeface="文鼎黑體B" pitchFamily="34" charset="-120"/>
            </a:endParaRPr>
          </a:p>
        </p:txBody>
      </p:sp>
      <p:sp>
        <p:nvSpPr>
          <p:cNvPr id="20" name="Rectangle 86" descr="Right-7">
            <a:hlinkClick r:id="rId18" action="ppaction://hlinksldjump"/>
            <a:extLst>
              <a:ext uri="{FF2B5EF4-FFF2-40B4-BE49-F238E27FC236}">
                <a16:creationId xmlns:a16="http://schemas.microsoft.com/office/drawing/2014/main" id="{18A365A2-C320-4871-A08C-22D7D9B69FD1}"/>
              </a:ext>
            </a:extLst>
          </p:cNvPr>
          <p:cNvSpPr>
            <a:spLocks noChangeArrowheads="1"/>
          </p:cNvSpPr>
          <p:nvPr userDrawn="1"/>
        </p:nvSpPr>
        <p:spPr bwMode="auto">
          <a:xfrm>
            <a:off x="8532813" y="35956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6-7</a:t>
            </a:r>
            <a:endParaRPr lang="en-US" altLang="zh-TW" dirty="0">
              <a:solidFill>
                <a:srgbClr val="FFFFFF"/>
              </a:solidFill>
              <a:ea typeface="文鼎黑體B" pitchFamily="34" charset="-120"/>
            </a:endParaRPr>
          </a:p>
        </p:txBody>
      </p:sp>
      <p:sp>
        <p:nvSpPr>
          <p:cNvPr id="21" name="Rectangle 86" descr="Right-8">
            <a:hlinkClick r:id="rId19" action="ppaction://hlinksldjump"/>
            <a:extLst>
              <a:ext uri="{FF2B5EF4-FFF2-40B4-BE49-F238E27FC236}">
                <a16:creationId xmlns:a16="http://schemas.microsoft.com/office/drawing/2014/main" id="{C19B6674-9BDB-4933-AA12-CA2312019589}"/>
              </a:ext>
            </a:extLst>
          </p:cNvPr>
          <p:cNvSpPr>
            <a:spLocks noChangeArrowheads="1"/>
          </p:cNvSpPr>
          <p:nvPr userDrawn="1"/>
        </p:nvSpPr>
        <p:spPr bwMode="auto">
          <a:xfrm>
            <a:off x="8532813" y="39354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6-8</a:t>
            </a:r>
            <a:endParaRPr lang="en-US" altLang="zh-TW" dirty="0">
              <a:solidFill>
                <a:srgbClr val="FFFFFF"/>
              </a:solidFill>
              <a:ea typeface="文鼎黑體B" pitchFamily="34" charset="-120"/>
            </a:endParaRPr>
          </a:p>
        </p:txBody>
      </p:sp>
      <p:sp>
        <p:nvSpPr>
          <p:cNvPr id="22" name="Rectangle 86" descr="Right-9">
            <a:hlinkClick r:id="rId20" action="ppaction://hlinksldjump"/>
            <a:extLst>
              <a:ext uri="{FF2B5EF4-FFF2-40B4-BE49-F238E27FC236}">
                <a16:creationId xmlns:a16="http://schemas.microsoft.com/office/drawing/2014/main" id="{ACE25F25-50A9-49CA-984E-CBB4C33691EF}"/>
              </a:ext>
            </a:extLst>
          </p:cNvPr>
          <p:cNvSpPr>
            <a:spLocks noChangeArrowheads="1"/>
          </p:cNvSpPr>
          <p:nvPr userDrawn="1"/>
        </p:nvSpPr>
        <p:spPr bwMode="auto">
          <a:xfrm>
            <a:off x="8532813" y="42751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6-9</a:t>
            </a:r>
            <a:endParaRPr lang="en-US" altLang="zh-TW" dirty="0">
              <a:solidFill>
                <a:srgbClr val="FFFFFF"/>
              </a:solidFill>
              <a:ea typeface="文鼎黑體B" pitchFamily="34" charset="-120"/>
            </a:endParaRPr>
          </a:p>
        </p:txBody>
      </p:sp>
      <p:sp>
        <p:nvSpPr>
          <p:cNvPr id="23" name="Rectangle 86" descr="Right-10">
            <a:hlinkClick r:id="rId21" action="ppaction://hlinksldjump"/>
            <a:extLst>
              <a:ext uri="{FF2B5EF4-FFF2-40B4-BE49-F238E27FC236}">
                <a16:creationId xmlns:a16="http://schemas.microsoft.com/office/drawing/2014/main" id="{A593F6D5-E9B1-489E-9E15-109C6511BB1F}"/>
              </a:ext>
            </a:extLst>
          </p:cNvPr>
          <p:cNvSpPr>
            <a:spLocks noChangeArrowheads="1"/>
          </p:cNvSpPr>
          <p:nvPr userDrawn="1"/>
        </p:nvSpPr>
        <p:spPr bwMode="auto">
          <a:xfrm>
            <a:off x="8532813" y="46148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6-10</a:t>
            </a:r>
            <a:endParaRPr lang="en-US" altLang="zh-TW" dirty="0">
              <a:solidFill>
                <a:srgbClr val="FFFFFF"/>
              </a:solidFill>
              <a:ea typeface="文鼎黑體B" pitchFamily="34" charset="-120"/>
            </a:endParaRPr>
          </a:p>
        </p:txBody>
      </p:sp>
    </p:spTree>
  </p:cSld>
  <p:clrMap bg1="lt1" tx1="dk1" bg2="lt2" tx2="dk2" accent1="accent1" accent2="accent2" accent3="accent3" accent4="accent4" accent5="accent5" accent6="accent6" hlink="hlink" folHlink="folHlink"/>
  <p:sldLayoutIdLst>
    <p:sldLayoutId id="2147485653" r:id="rId1"/>
    <p:sldLayoutId id="2147485654" r:id="rId2"/>
    <p:sldLayoutId id="2147485639" r:id="rId3"/>
    <p:sldLayoutId id="2147485655" r:id="rId4"/>
  </p:sldLayoutIdLst>
  <p:transition>
    <p:wipe/>
  </p:transition>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95350" indent="-895350" algn="l" rtl="0" eaLnBrk="0" fontAlgn="base" hangingPunct="0">
        <a:spcBef>
          <a:spcPct val="20000"/>
        </a:spcBef>
        <a:spcAft>
          <a:spcPct val="0"/>
        </a:spcAft>
        <a:buChar char="•"/>
        <a:defRPr kumimoji="1" sz="2800">
          <a:solidFill>
            <a:schemeClr val="tx1"/>
          </a:solidFill>
          <a:latin typeface="+mn-lt"/>
          <a:ea typeface="+mn-ea"/>
          <a:cs typeface="+mn-cs"/>
        </a:defRPr>
      </a:lvl1pPr>
      <a:lvl2pPr marL="1588" indent="712788" algn="l" rtl="0" eaLnBrk="0" fontAlgn="base" hangingPunct="0">
        <a:lnSpc>
          <a:spcPct val="110000"/>
        </a:lnSpc>
        <a:spcBef>
          <a:spcPct val="20000"/>
        </a:spcBef>
        <a:spcAft>
          <a:spcPct val="0"/>
        </a:spcAft>
        <a:buChar char="–"/>
        <a:defRPr sz="2800">
          <a:solidFill>
            <a:schemeClr val="tx1"/>
          </a:solidFill>
          <a:latin typeface="+mn-lt"/>
          <a:ea typeface="+mn-ea"/>
        </a:defRPr>
      </a:lvl2pPr>
      <a:lvl3pPr marL="1143000" indent="-1139825" algn="l" rtl="0" eaLnBrk="0" fontAlgn="base" hangingPunct="0">
        <a:spcBef>
          <a:spcPct val="20000"/>
        </a:spcBef>
        <a:spcAft>
          <a:spcPct val="0"/>
        </a:spcAft>
        <a:buChar char="•"/>
        <a:defRPr kumimoji="1" lang="zh-TW" altLang="en-US" sz="2800" dirty="0">
          <a:solidFill>
            <a:schemeClr val="tx1"/>
          </a:solidFill>
          <a:latin typeface="+mn-lt"/>
          <a:ea typeface="+mn-ea"/>
        </a:defRPr>
      </a:lvl3pPr>
      <a:lvl4pPr marL="266700" indent="-266700" algn="l" rtl="0" eaLnBrk="0" fontAlgn="base" hangingPunct="0">
        <a:spcBef>
          <a:spcPct val="20000"/>
        </a:spcBef>
        <a:spcAft>
          <a:spcPct val="0"/>
        </a:spcAft>
        <a:buChar char="–"/>
        <a:defRPr kumimoji="1" sz="2800">
          <a:solidFill>
            <a:schemeClr val="tx1"/>
          </a:solidFill>
          <a:latin typeface="+mn-lt"/>
          <a:ea typeface="+mn-ea"/>
        </a:defRPr>
      </a:lvl4pPr>
      <a:lvl5pPr marL="395288" indent="-395288" algn="l"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951D786-AAFD-4675-B1F5-67891C99C33F}"/>
              </a:ext>
            </a:extLst>
          </p:cNvPr>
          <p:cNvSpPr>
            <a:spLocks noGrp="1" noChangeArrowheads="1"/>
          </p:cNvSpPr>
          <p:nvPr>
            <p:ph type="title"/>
          </p:nvPr>
        </p:nvSpPr>
        <p:spPr bwMode="auto">
          <a:xfrm>
            <a:off x="323850" y="600075"/>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4099" name="Rectangle 3">
            <a:extLst>
              <a:ext uri="{FF2B5EF4-FFF2-40B4-BE49-F238E27FC236}">
                <a16:creationId xmlns:a16="http://schemas.microsoft.com/office/drawing/2014/main" id="{712E004D-D31E-4BBC-AECA-F9273840E803}"/>
              </a:ext>
            </a:extLst>
          </p:cNvPr>
          <p:cNvSpPr>
            <a:spLocks noGrp="1" noChangeArrowheads="1"/>
          </p:cNvSpPr>
          <p:nvPr>
            <p:ph type="body" idx="1"/>
          </p:nvPr>
        </p:nvSpPr>
        <p:spPr bwMode="auto">
          <a:xfrm>
            <a:off x="323850" y="1341438"/>
            <a:ext cx="813593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1-1-1</a:t>
            </a:r>
            <a:r>
              <a:rPr lang="zh-TW" altLang="en-US"/>
              <a:t>第一層第一層第一層第一層第一層第一層第一層</a:t>
            </a:r>
          </a:p>
          <a:p>
            <a:pPr lvl="1"/>
            <a:r>
              <a:rPr lang="zh-TW" altLang="en-US"/>
              <a:t>第二層內文第二層內文第二層內文第二層內文第二層內文第二層內文</a:t>
            </a:r>
            <a:endParaRPr lang="en-US" altLang="zh-TW"/>
          </a:p>
          <a:p>
            <a:pPr lvl="2"/>
            <a:r>
              <a:rPr lang="zh-TW" altLang="en-US"/>
              <a:t>第三層「解」藍色粗體第三層「解」藍色粗體第三層「解」藍色粗體</a:t>
            </a:r>
            <a:endParaRPr lang="en-US" altLang="zh-TW"/>
          </a:p>
          <a:p>
            <a:pPr lvl="3"/>
            <a:r>
              <a:rPr lang="en-US" altLang="zh-TW"/>
              <a:t>1.</a:t>
            </a:r>
            <a:r>
              <a:rPr lang="zh-TW" altLang="en-US"/>
              <a:t>第四層第四層第四層第四層第四層第四層第四層第四層</a:t>
            </a:r>
            <a:endParaRPr lang="en-US" altLang="zh-TW"/>
          </a:p>
          <a:p>
            <a:pPr lvl="4"/>
            <a:r>
              <a:rPr lang="en-US" altLang="zh-TW"/>
              <a:t>(1)</a:t>
            </a:r>
            <a:r>
              <a:rPr lang="zh-TW" altLang="en-US"/>
              <a:t>第五層第五層第五層第五層第五層第五層第五層第五層</a:t>
            </a:r>
          </a:p>
        </p:txBody>
      </p:sp>
      <p:sp>
        <p:nvSpPr>
          <p:cNvPr id="1030" name="Text Box 79">
            <a:extLst>
              <a:ext uri="{FF2B5EF4-FFF2-40B4-BE49-F238E27FC236}">
                <a16:creationId xmlns:a16="http://schemas.microsoft.com/office/drawing/2014/main" id="{FFE1F93B-5B51-4A6E-BDA2-B3309A842BBE}"/>
              </a:ext>
            </a:extLst>
          </p:cNvPr>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7F36E450-75FC-4792-8114-12C8A5E04FD4}"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4101" name="Picture 29" descr="Icon-01">
            <a:hlinkClick r:id="" action="ppaction://hlinkshowjump?jump=firstslide"/>
            <a:extLst>
              <a:ext uri="{FF2B5EF4-FFF2-40B4-BE49-F238E27FC236}">
                <a16:creationId xmlns:a16="http://schemas.microsoft.com/office/drawing/2014/main" id="{EB73BB1B-8BCA-4DE6-BB5C-EE2102A89D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8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30" descr="Icon-03">
            <a:hlinkClick r:id="" action="ppaction://hlinkshowjump?jump=nextslide"/>
            <a:extLst>
              <a:ext uri="{FF2B5EF4-FFF2-40B4-BE49-F238E27FC236}">
                <a16:creationId xmlns:a16="http://schemas.microsoft.com/office/drawing/2014/main" id="{653A1F21-E4AB-4C8D-A6A5-8B943D050D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34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31" descr="Icon-04">
            <a:hlinkClick r:id="" action="ppaction://hlinkshowjump?jump=previousslide"/>
            <a:extLst>
              <a:ext uri="{FF2B5EF4-FFF2-40B4-BE49-F238E27FC236}">
                <a16:creationId xmlns:a16="http://schemas.microsoft.com/office/drawing/2014/main" id="{5674CBE9-6057-4C77-8EEA-AEE5079BE2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32" descr="Icon-05">
            <a:hlinkClick r:id="" action="ppaction://hlinkshowjump?jump=firstslide"/>
            <a:extLst>
              <a:ext uri="{FF2B5EF4-FFF2-40B4-BE49-F238E27FC236}">
                <a16:creationId xmlns:a16="http://schemas.microsoft.com/office/drawing/2014/main" id="{B3CACFCB-A1DE-4992-B5AD-86879EEE4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33" descr="Icon-06">
            <a:hlinkClick r:id="" action="ppaction://hlinkshowjump?jump=lastslide"/>
            <a:extLst>
              <a:ext uri="{FF2B5EF4-FFF2-40B4-BE49-F238E27FC236}">
                <a16:creationId xmlns:a16="http://schemas.microsoft.com/office/drawing/2014/main" id="{65B5F17E-2C4B-456F-8D4E-0CCD689704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7600" y="6523038"/>
            <a:ext cx="3381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86" descr="Right-2">
            <a:hlinkClick r:id="rId12" action="ppaction://hlinksldjump"/>
            <a:extLst>
              <a:ext uri="{FF2B5EF4-FFF2-40B4-BE49-F238E27FC236}">
                <a16:creationId xmlns:a16="http://schemas.microsoft.com/office/drawing/2014/main" id="{B18BFE0A-E1E5-45F5-A525-DFA647C4CDA0}"/>
              </a:ext>
            </a:extLst>
          </p:cNvPr>
          <p:cNvSpPr>
            <a:spLocks noChangeArrowheads="1"/>
          </p:cNvSpPr>
          <p:nvPr/>
        </p:nvSpPr>
        <p:spPr bwMode="auto">
          <a:xfrm>
            <a:off x="8532813" y="18970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6-2</a:t>
            </a:r>
            <a:endParaRPr lang="en-US" altLang="zh-TW" dirty="0">
              <a:solidFill>
                <a:srgbClr val="FFFFFF"/>
              </a:solidFill>
              <a:ea typeface="文鼎黑體B" pitchFamily="34" charset="-120"/>
            </a:endParaRPr>
          </a:p>
        </p:txBody>
      </p:sp>
      <p:sp>
        <p:nvSpPr>
          <p:cNvPr id="4107" name="Rectangle 86" descr="Right-1">
            <a:hlinkClick r:id="rId13" action="ppaction://hlinksldjump"/>
            <a:extLst>
              <a:ext uri="{FF2B5EF4-FFF2-40B4-BE49-F238E27FC236}">
                <a16:creationId xmlns:a16="http://schemas.microsoft.com/office/drawing/2014/main" id="{A7740D85-1D57-403B-BD67-9A745B243D8E}"/>
              </a:ext>
            </a:extLst>
          </p:cNvPr>
          <p:cNvSpPr>
            <a:spLocks noChangeArrowheads="1"/>
          </p:cNvSpPr>
          <p:nvPr/>
        </p:nvSpPr>
        <p:spPr bwMode="auto">
          <a:xfrm>
            <a:off x="8532813" y="1557338"/>
            <a:ext cx="609600" cy="215900"/>
          </a:xfrm>
          <a:prstGeom prst="rect">
            <a:avLst/>
          </a:prstGeom>
          <a:gradFill rotWithShape="1">
            <a:gsLst>
              <a:gs pos="0">
                <a:srgbClr val="9CB86E"/>
              </a:gs>
              <a:gs pos="16701">
                <a:srgbClr val="85AB5F"/>
              </a:gs>
              <a:gs pos="100000">
                <a:srgbClr val="156B13"/>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6-1</a:t>
            </a:r>
          </a:p>
        </p:txBody>
      </p:sp>
      <p:sp>
        <p:nvSpPr>
          <p:cNvPr id="18" name="文字方塊 11">
            <a:extLst>
              <a:ext uri="{FF2B5EF4-FFF2-40B4-BE49-F238E27FC236}">
                <a16:creationId xmlns:a16="http://schemas.microsoft.com/office/drawing/2014/main" id="{9034BB6F-161C-46B1-B3A5-C83DDCDA0F82}"/>
              </a:ext>
            </a:extLst>
          </p:cNvPr>
          <p:cNvSpPr txBox="1">
            <a:spLocks noChangeArrowheads="1"/>
          </p:cNvSpPr>
          <p:nvPr/>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27" name="文字方塊 1">
            <a:extLst>
              <a:ext uri="{FF2B5EF4-FFF2-40B4-BE49-F238E27FC236}">
                <a16:creationId xmlns:a16="http://schemas.microsoft.com/office/drawing/2014/main" id="{83CD76FE-6499-45F1-9264-596DBD3F297F}"/>
              </a:ext>
            </a:extLst>
          </p:cNvPr>
          <p:cNvSpPr txBox="1">
            <a:spLocks noChangeArrowheads="1"/>
          </p:cNvSpPr>
          <p:nvPr/>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
        <p:nvSpPr>
          <p:cNvPr id="14" name="Rectangle 86" descr="Right-3">
            <a:hlinkClick r:id="rId14" action="ppaction://hlinksldjump"/>
            <a:extLst>
              <a:ext uri="{FF2B5EF4-FFF2-40B4-BE49-F238E27FC236}">
                <a16:creationId xmlns:a16="http://schemas.microsoft.com/office/drawing/2014/main" id="{8B8E8FBE-7434-47BF-B639-93B1F685C3B9}"/>
              </a:ext>
            </a:extLst>
          </p:cNvPr>
          <p:cNvSpPr>
            <a:spLocks noChangeArrowheads="1"/>
          </p:cNvSpPr>
          <p:nvPr userDrawn="1"/>
        </p:nvSpPr>
        <p:spPr bwMode="auto">
          <a:xfrm>
            <a:off x="8532813" y="22367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6-3</a:t>
            </a:r>
            <a:endParaRPr lang="en-US" altLang="zh-TW" dirty="0">
              <a:solidFill>
                <a:srgbClr val="FFFFFF"/>
              </a:solidFill>
              <a:ea typeface="文鼎黑體B" pitchFamily="34" charset="-120"/>
            </a:endParaRPr>
          </a:p>
        </p:txBody>
      </p:sp>
      <p:sp>
        <p:nvSpPr>
          <p:cNvPr id="4111" name="Rectangle 86" descr="Right-4">
            <a:hlinkClick r:id="rId15" action="ppaction://hlinksldjump"/>
            <a:extLst>
              <a:ext uri="{FF2B5EF4-FFF2-40B4-BE49-F238E27FC236}">
                <a16:creationId xmlns:a16="http://schemas.microsoft.com/office/drawing/2014/main" id="{BB3B745C-6DC4-49A9-B2DD-DAB0B43956BA}"/>
              </a:ext>
            </a:extLst>
          </p:cNvPr>
          <p:cNvSpPr>
            <a:spLocks noChangeArrowheads="1"/>
          </p:cNvSpPr>
          <p:nvPr userDrawn="1"/>
        </p:nvSpPr>
        <p:spPr bwMode="auto">
          <a:xfrm>
            <a:off x="8532813" y="2576513"/>
            <a:ext cx="609600" cy="215900"/>
          </a:xfrm>
          <a:prstGeom prst="rect">
            <a:avLst/>
          </a:prstGeom>
          <a:gradFill rotWithShape="1">
            <a:gsLst>
              <a:gs pos="0">
                <a:srgbClr val="F4C99A"/>
              </a:gs>
              <a:gs pos="16701">
                <a:srgbClr val="F8C9A2"/>
              </a:gs>
              <a:gs pos="100000">
                <a:srgbClr val="E28508"/>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6-4</a:t>
            </a:r>
          </a:p>
        </p:txBody>
      </p:sp>
      <p:sp>
        <p:nvSpPr>
          <p:cNvPr id="16" name="Rectangle 86" descr="Right-5">
            <a:hlinkClick r:id="rId16" action="ppaction://hlinksldjump"/>
            <a:extLst>
              <a:ext uri="{FF2B5EF4-FFF2-40B4-BE49-F238E27FC236}">
                <a16:creationId xmlns:a16="http://schemas.microsoft.com/office/drawing/2014/main" id="{44C0C782-4819-4251-80C9-C05DF1A55C2A}"/>
              </a:ext>
            </a:extLst>
          </p:cNvPr>
          <p:cNvSpPr>
            <a:spLocks noChangeArrowheads="1"/>
          </p:cNvSpPr>
          <p:nvPr userDrawn="1"/>
        </p:nvSpPr>
        <p:spPr bwMode="auto">
          <a:xfrm>
            <a:off x="8532813" y="29162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6-5</a:t>
            </a:r>
            <a:endParaRPr lang="en-US" altLang="zh-TW" dirty="0">
              <a:solidFill>
                <a:srgbClr val="FFFFFF"/>
              </a:solidFill>
              <a:ea typeface="文鼎黑體B" pitchFamily="34" charset="-120"/>
            </a:endParaRPr>
          </a:p>
        </p:txBody>
      </p:sp>
      <p:sp>
        <p:nvSpPr>
          <p:cNvPr id="17" name="Rectangle 86" descr="Right-6">
            <a:hlinkClick r:id="rId17" action="ppaction://hlinksldjump"/>
            <a:extLst>
              <a:ext uri="{FF2B5EF4-FFF2-40B4-BE49-F238E27FC236}">
                <a16:creationId xmlns:a16="http://schemas.microsoft.com/office/drawing/2014/main" id="{A80EEE97-57F6-479A-971C-9EB9CDA46B46}"/>
              </a:ext>
            </a:extLst>
          </p:cNvPr>
          <p:cNvSpPr>
            <a:spLocks noChangeArrowheads="1"/>
          </p:cNvSpPr>
          <p:nvPr userDrawn="1"/>
        </p:nvSpPr>
        <p:spPr bwMode="auto">
          <a:xfrm>
            <a:off x="8532813" y="32559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6-6</a:t>
            </a:r>
            <a:endParaRPr lang="en-US" altLang="zh-TW" dirty="0">
              <a:solidFill>
                <a:srgbClr val="FFFFFF"/>
              </a:solidFill>
              <a:ea typeface="文鼎黑體B" pitchFamily="34" charset="-120"/>
            </a:endParaRPr>
          </a:p>
        </p:txBody>
      </p:sp>
      <p:sp>
        <p:nvSpPr>
          <p:cNvPr id="20" name="Rectangle 86" descr="Right-7">
            <a:hlinkClick r:id="rId18" action="ppaction://hlinksldjump"/>
            <a:extLst>
              <a:ext uri="{FF2B5EF4-FFF2-40B4-BE49-F238E27FC236}">
                <a16:creationId xmlns:a16="http://schemas.microsoft.com/office/drawing/2014/main" id="{18E9AD15-C9A5-47CC-BB3E-ABCDBE16A5B4}"/>
              </a:ext>
            </a:extLst>
          </p:cNvPr>
          <p:cNvSpPr>
            <a:spLocks noChangeArrowheads="1"/>
          </p:cNvSpPr>
          <p:nvPr userDrawn="1"/>
        </p:nvSpPr>
        <p:spPr bwMode="auto">
          <a:xfrm>
            <a:off x="8532813" y="35956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6-7</a:t>
            </a:r>
            <a:endParaRPr lang="en-US" altLang="zh-TW" dirty="0">
              <a:solidFill>
                <a:srgbClr val="FFFFFF"/>
              </a:solidFill>
              <a:ea typeface="文鼎黑體B" pitchFamily="34" charset="-120"/>
            </a:endParaRPr>
          </a:p>
        </p:txBody>
      </p:sp>
      <p:sp>
        <p:nvSpPr>
          <p:cNvPr id="21" name="Rectangle 86" descr="Right-8">
            <a:hlinkClick r:id="rId19" action="ppaction://hlinksldjump"/>
            <a:extLst>
              <a:ext uri="{FF2B5EF4-FFF2-40B4-BE49-F238E27FC236}">
                <a16:creationId xmlns:a16="http://schemas.microsoft.com/office/drawing/2014/main" id="{47CFB0D2-677A-4FF3-9838-9C0CE20F8209}"/>
              </a:ext>
            </a:extLst>
          </p:cNvPr>
          <p:cNvSpPr>
            <a:spLocks noChangeArrowheads="1"/>
          </p:cNvSpPr>
          <p:nvPr userDrawn="1"/>
        </p:nvSpPr>
        <p:spPr bwMode="auto">
          <a:xfrm>
            <a:off x="8532813" y="39354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6-8</a:t>
            </a:r>
            <a:endParaRPr lang="en-US" altLang="zh-TW" dirty="0">
              <a:solidFill>
                <a:srgbClr val="FFFFFF"/>
              </a:solidFill>
              <a:ea typeface="文鼎黑體B" pitchFamily="34" charset="-120"/>
            </a:endParaRPr>
          </a:p>
        </p:txBody>
      </p:sp>
      <p:sp>
        <p:nvSpPr>
          <p:cNvPr id="22" name="Rectangle 86" descr="Right-9">
            <a:hlinkClick r:id="rId20" action="ppaction://hlinksldjump"/>
            <a:extLst>
              <a:ext uri="{FF2B5EF4-FFF2-40B4-BE49-F238E27FC236}">
                <a16:creationId xmlns:a16="http://schemas.microsoft.com/office/drawing/2014/main" id="{4C50A981-EE34-4AD1-B577-9A81620F2EFD}"/>
              </a:ext>
            </a:extLst>
          </p:cNvPr>
          <p:cNvSpPr>
            <a:spLocks noChangeArrowheads="1"/>
          </p:cNvSpPr>
          <p:nvPr userDrawn="1"/>
        </p:nvSpPr>
        <p:spPr bwMode="auto">
          <a:xfrm>
            <a:off x="8532813" y="42751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6-9</a:t>
            </a:r>
            <a:endParaRPr lang="en-US" altLang="zh-TW" dirty="0">
              <a:solidFill>
                <a:srgbClr val="FFFFFF"/>
              </a:solidFill>
              <a:ea typeface="文鼎黑體B" pitchFamily="34" charset="-120"/>
            </a:endParaRPr>
          </a:p>
        </p:txBody>
      </p:sp>
      <p:sp>
        <p:nvSpPr>
          <p:cNvPr id="23" name="Rectangle 86" descr="Right-10">
            <a:hlinkClick r:id="rId21" action="ppaction://hlinksldjump"/>
            <a:extLst>
              <a:ext uri="{FF2B5EF4-FFF2-40B4-BE49-F238E27FC236}">
                <a16:creationId xmlns:a16="http://schemas.microsoft.com/office/drawing/2014/main" id="{A7645E4B-FDBD-48DA-A7F4-6C6B7D89C070}"/>
              </a:ext>
            </a:extLst>
          </p:cNvPr>
          <p:cNvSpPr>
            <a:spLocks noChangeArrowheads="1"/>
          </p:cNvSpPr>
          <p:nvPr userDrawn="1"/>
        </p:nvSpPr>
        <p:spPr bwMode="auto">
          <a:xfrm>
            <a:off x="8532813" y="46148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6-10</a:t>
            </a:r>
            <a:endParaRPr lang="en-US" altLang="zh-TW" dirty="0">
              <a:solidFill>
                <a:srgbClr val="FFFFFF"/>
              </a:solidFill>
              <a:ea typeface="文鼎黑體B" pitchFamily="34" charset="-120"/>
            </a:endParaRPr>
          </a:p>
        </p:txBody>
      </p:sp>
    </p:spTree>
  </p:cSld>
  <p:clrMap bg1="lt1" tx1="dk1" bg2="lt2" tx2="dk2" accent1="accent1" accent2="accent2" accent3="accent3" accent4="accent4" accent5="accent5" accent6="accent6" hlink="hlink" folHlink="folHlink"/>
  <p:sldLayoutIdLst>
    <p:sldLayoutId id="2147485656" r:id="rId1"/>
    <p:sldLayoutId id="2147485657" r:id="rId2"/>
    <p:sldLayoutId id="2147485640" r:id="rId3"/>
    <p:sldLayoutId id="2147485658" r:id="rId4"/>
  </p:sldLayoutIdLst>
  <p:transition>
    <p:wipe/>
  </p:transition>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95350" indent="-895350" algn="l" rtl="0" eaLnBrk="0" fontAlgn="base" hangingPunct="0">
        <a:spcBef>
          <a:spcPct val="20000"/>
        </a:spcBef>
        <a:spcAft>
          <a:spcPct val="0"/>
        </a:spcAft>
        <a:buChar char="•"/>
        <a:defRPr kumimoji="1" sz="2800">
          <a:solidFill>
            <a:schemeClr val="tx1"/>
          </a:solidFill>
          <a:latin typeface="+mn-lt"/>
          <a:ea typeface="+mn-ea"/>
          <a:cs typeface="+mn-cs"/>
        </a:defRPr>
      </a:lvl1pPr>
      <a:lvl2pPr marL="1588" indent="712788" algn="l" rtl="0" eaLnBrk="0" fontAlgn="base" hangingPunct="0">
        <a:lnSpc>
          <a:spcPct val="110000"/>
        </a:lnSpc>
        <a:spcBef>
          <a:spcPct val="20000"/>
        </a:spcBef>
        <a:spcAft>
          <a:spcPct val="0"/>
        </a:spcAft>
        <a:buChar char="–"/>
        <a:defRPr sz="2800">
          <a:solidFill>
            <a:schemeClr val="tx1"/>
          </a:solidFill>
          <a:latin typeface="+mn-lt"/>
          <a:ea typeface="+mn-ea"/>
        </a:defRPr>
      </a:lvl2pPr>
      <a:lvl3pPr marL="1143000" indent="-1139825" algn="l" rtl="0" eaLnBrk="0" fontAlgn="base" hangingPunct="0">
        <a:spcBef>
          <a:spcPct val="20000"/>
        </a:spcBef>
        <a:spcAft>
          <a:spcPct val="0"/>
        </a:spcAft>
        <a:buChar char="•"/>
        <a:defRPr kumimoji="1" lang="zh-TW" altLang="en-US" sz="2800" dirty="0">
          <a:solidFill>
            <a:schemeClr val="tx1"/>
          </a:solidFill>
          <a:latin typeface="+mn-lt"/>
          <a:ea typeface="+mn-ea"/>
        </a:defRPr>
      </a:lvl3pPr>
      <a:lvl4pPr marL="266700" indent="-266700" algn="l" rtl="0" eaLnBrk="0" fontAlgn="base" hangingPunct="0">
        <a:spcBef>
          <a:spcPct val="20000"/>
        </a:spcBef>
        <a:spcAft>
          <a:spcPct val="0"/>
        </a:spcAft>
        <a:buChar char="–"/>
        <a:defRPr kumimoji="1" sz="2800">
          <a:solidFill>
            <a:schemeClr val="tx1"/>
          </a:solidFill>
          <a:latin typeface="+mn-lt"/>
          <a:ea typeface="+mn-ea"/>
        </a:defRPr>
      </a:lvl4pPr>
      <a:lvl5pPr marL="395288" indent="-395288" algn="l"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100984B-589A-4CCD-B6E6-455811BF8D13}"/>
              </a:ext>
            </a:extLst>
          </p:cNvPr>
          <p:cNvSpPr>
            <a:spLocks noGrp="1" noChangeArrowheads="1"/>
          </p:cNvSpPr>
          <p:nvPr>
            <p:ph type="title"/>
          </p:nvPr>
        </p:nvSpPr>
        <p:spPr bwMode="auto">
          <a:xfrm>
            <a:off x="323850" y="671513"/>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5123" name="Rectangle 3">
            <a:extLst>
              <a:ext uri="{FF2B5EF4-FFF2-40B4-BE49-F238E27FC236}">
                <a16:creationId xmlns:a16="http://schemas.microsoft.com/office/drawing/2014/main" id="{38870813-8F2C-4A95-9AAC-AE024F64D94E}"/>
              </a:ext>
            </a:extLst>
          </p:cNvPr>
          <p:cNvSpPr>
            <a:spLocks noGrp="1" noChangeArrowheads="1"/>
          </p:cNvSpPr>
          <p:nvPr>
            <p:ph type="body" idx="1"/>
          </p:nvPr>
        </p:nvSpPr>
        <p:spPr bwMode="auto">
          <a:xfrm>
            <a:off x="323850" y="1412875"/>
            <a:ext cx="8135938"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1-1-1</a:t>
            </a:r>
            <a:r>
              <a:rPr lang="zh-TW" altLang="en-US"/>
              <a:t>第一層第一層第一層第一層第一層第一層第一層</a:t>
            </a:r>
          </a:p>
          <a:p>
            <a:pPr lvl="1"/>
            <a:r>
              <a:rPr lang="zh-TW" altLang="en-US"/>
              <a:t>第二層內文第二層內文第二層內文第二層內文第二層內文第二層內文</a:t>
            </a:r>
            <a:endParaRPr lang="en-US" altLang="zh-TW"/>
          </a:p>
          <a:p>
            <a:pPr lvl="2"/>
            <a:r>
              <a:rPr lang="zh-TW" altLang="en-US"/>
              <a:t>第三層「解」藍色粗體第三層「解」藍色粗體第三層「解」藍色粗體</a:t>
            </a:r>
            <a:endParaRPr lang="en-US" altLang="zh-TW"/>
          </a:p>
          <a:p>
            <a:pPr lvl="3"/>
            <a:r>
              <a:rPr lang="en-US" altLang="zh-TW"/>
              <a:t>1.</a:t>
            </a:r>
            <a:r>
              <a:rPr lang="zh-TW" altLang="en-US"/>
              <a:t>第四層第四層第四層第四層第四層第四層第四層第四層</a:t>
            </a:r>
            <a:endParaRPr lang="en-US" altLang="zh-TW"/>
          </a:p>
          <a:p>
            <a:pPr lvl="4"/>
            <a:r>
              <a:rPr lang="en-US" altLang="zh-TW"/>
              <a:t>(1)</a:t>
            </a:r>
            <a:r>
              <a:rPr lang="zh-TW" altLang="en-US"/>
              <a:t>第五層第五層第五層第五層第五層第五層第五層第五層</a:t>
            </a:r>
          </a:p>
        </p:txBody>
      </p:sp>
      <p:sp>
        <p:nvSpPr>
          <p:cNvPr id="1030" name="Text Box 79">
            <a:extLst>
              <a:ext uri="{FF2B5EF4-FFF2-40B4-BE49-F238E27FC236}">
                <a16:creationId xmlns:a16="http://schemas.microsoft.com/office/drawing/2014/main" id="{FD94E521-2DD0-474F-B6F2-8B9D1689C07E}"/>
              </a:ext>
            </a:extLst>
          </p:cNvPr>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CD9A9855-A4C3-4C72-A1D8-B16B796D597A}"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5125" name="Picture 29" descr="Icon-01">
            <a:hlinkClick r:id="" action="ppaction://hlinkshowjump?jump=firstslide"/>
            <a:extLst>
              <a:ext uri="{FF2B5EF4-FFF2-40B4-BE49-F238E27FC236}">
                <a16:creationId xmlns:a16="http://schemas.microsoft.com/office/drawing/2014/main" id="{B4523CD9-C3AC-4B5F-9173-5945212445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8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30" descr="Icon-03">
            <a:hlinkClick r:id="" action="ppaction://hlinkshowjump?jump=nextslide"/>
            <a:extLst>
              <a:ext uri="{FF2B5EF4-FFF2-40B4-BE49-F238E27FC236}">
                <a16:creationId xmlns:a16="http://schemas.microsoft.com/office/drawing/2014/main" id="{D9D5BE1E-DAF8-4AAA-95DE-49AEDC9532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34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31" descr="Icon-04">
            <a:hlinkClick r:id="" action="ppaction://hlinkshowjump?jump=previousslide"/>
            <a:extLst>
              <a:ext uri="{FF2B5EF4-FFF2-40B4-BE49-F238E27FC236}">
                <a16:creationId xmlns:a16="http://schemas.microsoft.com/office/drawing/2014/main" id="{C28E6C0E-F640-40DD-820E-42CA07D37F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32" descr="Icon-05">
            <a:hlinkClick r:id="" action="ppaction://hlinkshowjump?jump=firstslide"/>
            <a:extLst>
              <a:ext uri="{FF2B5EF4-FFF2-40B4-BE49-F238E27FC236}">
                <a16:creationId xmlns:a16="http://schemas.microsoft.com/office/drawing/2014/main" id="{107FF55C-0A66-4A72-86E6-9AA28251E7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33" descr="Icon-06">
            <a:hlinkClick r:id="" action="ppaction://hlinkshowjump?jump=lastslide"/>
            <a:extLst>
              <a:ext uri="{FF2B5EF4-FFF2-40B4-BE49-F238E27FC236}">
                <a16:creationId xmlns:a16="http://schemas.microsoft.com/office/drawing/2014/main" id="{E1F22429-F169-46EF-AF65-F5B02D0A85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7600" y="6523038"/>
            <a:ext cx="3381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86" descr="Right-2">
            <a:hlinkClick r:id="rId12" action="ppaction://hlinksldjump"/>
            <a:extLst>
              <a:ext uri="{FF2B5EF4-FFF2-40B4-BE49-F238E27FC236}">
                <a16:creationId xmlns:a16="http://schemas.microsoft.com/office/drawing/2014/main" id="{016D13A2-4487-4308-ABD8-D47FBA856BA9}"/>
              </a:ext>
            </a:extLst>
          </p:cNvPr>
          <p:cNvSpPr>
            <a:spLocks noChangeArrowheads="1"/>
          </p:cNvSpPr>
          <p:nvPr/>
        </p:nvSpPr>
        <p:spPr bwMode="auto">
          <a:xfrm>
            <a:off x="8532813" y="18970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6-2</a:t>
            </a:r>
            <a:endParaRPr lang="en-US" altLang="zh-TW" dirty="0">
              <a:solidFill>
                <a:srgbClr val="FFFFFF"/>
              </a:solidFill>
              <a:ea typeface="文鼎黑體B" pitchFamily="34" charset="-120"/>
            </a:endParaRPr>
          </a:p>
        </p:txBody>
      </p:sp>
      <p:sp>
        <p:nvSpPr>
          <p:cNvPr id="5131" name="Rectangle 86" descr="Right-1">
            <a:hlinkClick r:id="rId13" action="ppaction://hlinksldjump"/>
            <a:extLst>
              <a:ext uri="{FF2B5EF4-FFF2-40B4-BE49-F238E27FC236}">
                <a16:creationId xmlns:a16="http://schemas.microsoft.com/office/drawing/2014/main" id="{AF3BF080-5A07-423B-80EC-0E158858C743}"/>
              </a:ext>
            </a:extLst>
          </p:cNvPr>
          <p:cNvSpPr>
            <a:spLocks noChangeArrowheads="1"/>
          </p:cNvSpPr>
          <p:nvPr/>
        </p:nvSpPr>
        <p:spPr bwMode="auto">
          <a:xfrm>
            <a:off x="8532813" y="1557338"/>
            <a:ext cx="609600" cy="215900"/>
          </a:xfrm>
          <a:prstGeom prst="rect">
            <a:avLst/>
          </a:prstGeom>
          <a:gradFill rotWithShape="1">
            <a:gsLst>
              <a:gs pos="0">
                <a:srgbClr val="9CB86E"/>
              </a:gs>
              <a:gs pos="16701">
                <a:srgbClr val="85AB5F"/>
              </a:gs>
              <a:gs pos="100000">
                <a:srgbClr val="156B13"/>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6-1</a:t>
            </a:r>
          </a:p>
        </p:txBody>
      </p:sp>
      <p:sp>
        <p:nvSpPr>
          <p:cNvPr id="18" name="文字方塊 11">
            <a:extLst>
              <a:ext uri="{FF2B5EF4-FFF2-40B4-BE49-F238E27FC236}">
                <a16:creationId xmlns:a16="http://schemas.microsoft.com/office/drawing/2014/main" id="{188DE5C5-C8C8-41FF-A246-A193B2007DEC}"/>
              </a:ext>
            </a:extLst>
          </p:cNvPr>
          <p:cNvSpPr txBox="1">
            <a:spLocks noChangeArrowheads="1"/>
          </p:cNvSpPr>
          <p:nvPr/>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27" name="文字方塊 1">
            <a:extLst>
              <a:ext uri="{FF2B5EF4-FFF2-40B4-BE49-F238E27FC236}">
                <a16:creationId xmlns:a16="http://schemas.microsoft.com/office/drawing/2014/main" id="{0E887F4E-DFD2-437E-AB1D-8FCA02797FC5}"/>
              </a:ext>
            </a:extLst>
          </p:cNvPr>
          <p:cNvSpPr txBox="1">
            <a:spLocks noChangeArrowheads="1"/>
          </p:cNvSpPr>
          <p:nvPr/>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
        <p:nvSpPr>
          <p:cNvPr id="14" name="Rectangle 86" descr="Right-3">
            <a:hlinkClick r:id="rId14" action="ppaction://hlinksldjump"/>
            <a:extLst>
              <a:ext uri="{FF2B5EF4-FFF2-40B4-BE49-F238E27FC236}">
                <a16:creationId xmlns:a16="http://schemas.microsoft.com/office/drawing/2014/main" id="{592923A2-4838-4B2B-9676-121EBC0DDEA6}"/>
              </a:ext>
            </a:extLst>
          </p:cNvPr>
          <p:cNvSpPr>
            <a:spLocks noChangeArrowheads="1"/>
          </p:cNvSpPr>
          <p:nvPr userDrawn="1"/>
        </p:nvSpPr>
        <p:spPr bwMode="auto">
          <a:xfrm>
            <a:off x="8532813" y="22367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6-3</a:t>
            </a:r>
            <a:endParaRPr lang="en-US" altLang="zh-TW" dirty="0">
              <a:solidFill>
                <a:srgbClr val="FFFFFF"/>
              </a:solidFill>
              <a:ea typeface="文鼎黑體B" pitchFamily="34" charset="-120"/>
            </a:endParaRPr>
          </a:p>
        </p:txBody>
      </p:sp>
      <p:sp>
        <p:nvSpPr>
          <p:cNvPr id="15" name="Rectangle 86" descr="Right-4">
            <a:hlinkClick r:id="rId15" action="ppaction://hlinksldjump"/>
            <a:extLst>
              <a:ext uri="{FF2B5EF4-FFF2-40B4-BE49-F238E27FC236}">
                <a16:creationId xmlns:a16="http://schemas.microsoft.com/office/drawing/2014/main" id="{63030624-DBBB-4CA1-AFB4-4B278CB9397E}"/>
              </a:ext>
            </a:extLst>
          </p:cNvPr>
          <p:cNvSpPr>
            <a:spLocks noChangeArrowheads="1"/>
          </p:cNvSpPr>
          <p:nvPr userDrawn="1"/>
        </p:nvSpPr>
        <p:spPr bwMode="auto">
          <a:xfrm>
            <a:off x="8532813" y="25765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6-4</a:t>
            </a:r>
            <a:endParaRPr lang="en-US" altLang="zh-TW" dirty="0">
              <a:solidFill>
                <a:srgbClr val="FFFFFF"/>
              </a:solidFill>
              <a:ea typeface="文鼎黑體B" pitchFamily="34" charset="-120"/>
            </a:endParaRPr>
          </a:p>
        </p:txBody>
      </p:sp>
      <p:sp>
        <p:nvSpPr>
          <p:cNvPr id="5136" name="Rectangle 86" descr="Right-5">
            <a:hlinkClick r:id="rId16" action="ppaction://hlinksldjump"/>
            <a:extLst>
              <a:ext uri="{FF2B5EF4-FFF2-40B4-BE49-F238E27FC236}">
                <a16:creationId xmlns:a16="http://schemas.microsoft.com/office/drawing/2014/main" id="{C6AC579B-26C0-4DE3-8FA8-FD111A8ED486}"/>
              </a:ext>
            </a:extLst>
          </p:cNvPr>
          <p:cNvSpPr>
            <a:spLocks noChangeArrowheads="1"/>
          </p:cNvSpPr>
          <p:nvPr userDrawn="1"/>
        </p:nvSpPr>
        <p:spPr bwMode="auto">
          <a:xfrm>
            <a:off x="8532813" y="2916238"/>
            <a:ext cx="609600" cy="215900"/>
          </a:xfrm>
          <a:prstGeom prst="rect">
            <a:avLst/>
          </a:prstGeom>
          <a:gradFill rotWithShape="1">
            <a:gsLst>
              <a:gs pos="0">
                <a:srgbClr val="F4C99A"/>
              </a:gs>
              <a:gs pos="16701">
                <a:srgbClr val="F8C9A2"/>
              </a:gs>
              <a:gs pos="100000">
                <a:srgbClr val="E28508"/>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6-5</a:t>
            </a:r>
          </a:p>
        </p:txBody>
      </p:sp>
      <p:sp>
        <p:nvSpPr>
          <p:cNvPr id="17" name="Rectangle 86" descr="Right-6">
            <a:hlinkClick r:id="rId17" action="ppaction://hlinksldjump"/>
            <a:extLst>
              <a:ext uri="{FF2B5EF4-FFF2-40B4-BE49-F238E27FC236}">
                <a16:creationId xmlns:a16="http://schemas.microsoft.com/office/drawing/2014/main" id="{AD2A885A-74C6-4EF3-AC4F-C45137A33730}"/>
              </a:ext>
            </a:extLst>
          </p:cNvPr>
          <p:cNvSpPr>
            <a:spLocks noChangeArrowheads="1"/>
          </p:cNvSpPr>
          <p:nvPr userDrawn="1"/>
        </p:nvSpPr>
        <p:spPr bwMode="auto">
          <a:xfrm>
            <a:off x="8532813" y="32559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6-6</a:t>
            </a:r>
            <a:endParaRPr lang="en-US" altLang="zh-TW" dirty="0">
              <a:solidFill>
                <a:srgbClr val="FFFFFF"/>
              </a:solidFill>
              <a:ea typeface="文鼎黑體B" pitchFamily="34" charset="-120"/>
            </a:endParaRPr>
          </a:p>
        </p:txBody>
      </p:sp>
      <p:sp>
        <p:nvSpPr>
          <p:cNvPr id="20" name="Rectangle 86" descr="Right-7">
            <a:hlinkClick r:id="rId18" action="ppaction://hlinksldjump"/>
            <a:extLst>
              <a:ext uri="{FF2B5EF4-FFF2-40B4-BE49-F238E27FC236}">
                <a16:creationId xmlns:a16="http://schemas.microsoft.com/office/drawing/2014/main" id="{FD735A95-479E-42F3-9A53-C2D468E6C773}"/>
              </a:ext>
            </a:extLst>
          </p:cNvPr>
          <p:cNvSpPr>
            <a:spLocks noChangeArrowheads="1"/>
          </p:cNvSpPr>
          <p:nvPr userDrawn="1"/>
        </p:nvSpPr>
        <p:spPr bwMode="auto">
          <a:xfrm>
            <a:off x="8532813" y="35956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6-7</a:t>
            </a:r>
            <a:endParaRPr lang="en-US" altLang="zh-TW" dirty="0">
              <a:solidFill>
                <a:srgbClr val="FFFFFF"/>
              </a:solidFill>
              <a:ea typeface="文鼎黑體B" pitchFamily="34" charset="-120"/>
            </a:endParaRPr>
          </a:p>
        </p:txBody>
      </p:sp>
      <p:sp>
        <p:nvSpPr>
          <p:cNvPr id="21" name="Rectangle 86" descr="Right-8">
            <a:hlinkClick r:id="rId19" action="ppaction://hlinksldjump"/>
            <a:extLst>
              <a:ext uri="{FF2B5EF4-FFF2-40B4-BE49-F238E27FC236}">
                <a16:creationId xmlns:a16="http://schemas.microsoft.com/office/drawing/2014/main" id="{58FDEEB5-4CB6-46F8-9051-5DAAA10A9469}"/>
              </a:ext>
            </a:extLst>
          </p:cNvPr>
          <p:cNvSpPr>
            <a:spLocks noChangeArrowheads="1"/>
          </p:cNvSpPr>
          <p:nvPr userDrawn="1"/>
        </p:nvSpPr>
        <p:spPr bwMode="auto">
          <a:xfrm>
            <a:off x="8532813" y="39354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6-8</a:t>
            </a:r>
            <a:endParaRPr lang="en-US" altLang="zh-TW" dirty="0">
              <a:solidFill>
                <a:srgbClr val="FFFFFF"/>
              </a:solidFill>
              <a:ea typeface="文鼎黑體B" pitchFamily="34" charset="-120"/>
            </a:endParaRPr>
          </a:p>
        </p:txBody>
      </p:sp>
      <p:sp>
        <p:nvSpPr>
          <p:cNvPr id="22" name="Rectangle 86" descr="Right-9">
            <a:hlinkClick r:id="rId20" action="ppaction://hlinksldjump"/>
            <a:extLst>
              <a:ext uri="{FF2B5EF4-FFF2-40B4-BE49-F238E27FC236}">
                <a16:creationId xmlns:a16="http://schemas.microsoft.com/office/drawing/2014/main" id="{5775FD52-2C14-4C43-8043-25E631CFE845}"/>
              </a:ext>
            </a:extLst>
          </p:cNvPr>
          <p:cNvSpPr>
            <a:spLocks noChangeArrowheads="1"/>
          </p:cNvSpPr>
          <p:nvPr userDrawn="1"/>
        </p:nvSpPr>
        <p:spPr bwMode="auto">
          <a:xfrm>
            <a:off x="8532813" y="42751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6-9</a:t>
            </a:r>
            <a:endParaRPr lang="en-US" altLang="zh-TW" dirty="0">
              <a:solidFill>
                <a:srgbClr val="FFFFFF"/>
              </a:solidFill>
              <a:ea typeface="文鼎黑體B" pitchFamily="34" charset="-120"/>
            </a:endParaRPr>
          </a:p>
        </p:txBody>
      </p:sp>
      <p:sp>
        <p:nvSpPr>
          <p:cNvPr id="23" name="Rectangle 86" descr="Right-10">
            <a:hlinkClick r:id="rId21" action="ppaction://hlinksldjump"/>
            <a:extLst>
              <a:ext uri="{FF2B5EF4-FFF2-40B4-BE49-F238E27FC236}">
                <a16:creationId xmlns:a16="http://schemas.microsoft.com/office/drawing/2014/main" id="{4F4C8512-F993-43E9-926C-EA2DACAFEA4A}"/>
              </a:ext>
            </a:extLst>
          </p:cNvPr>
          <p:cNvSpPr>
            <a:spLocks noChangeArrowheads="1"/>
          </p:cNvSpPr>
          <p:nvPr userDrawn="1"/>
        </p:nvSpPr>
        <p:spPr bwMode="auto">
          <a:xfrm>
            <a:off x="8532813" y="46148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6-10</a:t>
            </a:r>
            <a:endParaRPr lang="en-US" altLang="zh-TW" dirty="0">
              <a:solidFill>
                <a:srgbClr val="FFFFFF"/>
              </a:solidFill>
              <a:ea typeface="文鼎黑體B" pitchFamily="34" charset="-120"/>
            </a:endParaRPr>
          </a:p>
        </p:txBody>
      </p:sp>
    </p:spTree>
  </p:cSld>
  <p:clrMap bg1="lt1" tx1="dk1" bg2="lt2" tx2="dk2" accent1="accent1" accent2="accent2" accent3="accent3" accent4="accent4" accent5="accent5" accent6="accent6" hlink="hlink" folHlink="folHlink"/>
  <p:sldLayoutIdLst>
    <p:sldLayoutId id="2147485659" r:id="rId1"/>
    <p:sldLayoutId id="2147485660" r:id="rId2"/>
    <p:sldLayoutId id="2147485641" r:id="rId3"/>
    <p:sldLayoutId id="2147485661" r:id="rId4"/>
  </p:sldLayoutIdLst>
  <p:transition>
    <p:wipe/>
  </p:transition>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95350" indent="-895350" algn="l" rtl="0" eaLnBrk="0" fontAlgn="base" hangingPunct="0">
        <a:spcBef>
          <a:spcPct val="20000"/>
        </a:spcBef>
        <a:spcAft>
          <a:spcPct val="0"/>
        </a:spcAft>
        <a:buChar char="•"/>
        <a:defRPr kumimoji="1" sz="2800">
          <a:solidFill>
            <a:schemeClr val="tx1"/>
          </a:solidFill>
          <a:latin typeface="+mn-lt"/>
          <a:ea typeface="+mn-ea"/>
          <a:cs typeface="+mn-cs"/>
        </a:defRPr>
      </a:lvl1pPr>
      <a:lvl2pPr marL="1588" indent="712788" algn="l" rtl="0" eaLnBrk="0" fontAlgn="base" hangingPunct="0">
        <a:lnSpc>
          <a:spcPct val="110000"/>
        </a:lnSpc>
        <a:spcBef>
          <a:spcPct val="20000"/>
        </a:spcBef>
        <a:spcAft>
          <a:spcPct val="0"/>
        </a:spcAft>
        <a:buChar char="–"/>
        <a:defRPr sz="2800">
          <a:solidFill>
            <a:schemeClr val="tx1"/>
          </a:solidFill>
          <a:latin typeface="+mn-lt"/>
          <a:ea typeface="+mn-ea"/>
        </a:defRPr>
      </a:lvl2pPr>
      <a:lvl3pPr marL="1143000" indent="-1139825" algn="l" rtl="0" eaLnBrk="0" fontAlgn="base" hangingPunct="0">
        <a:spcBef>
          <a:spcPct val="20000"/>
        </a:spcBef>
        <a:spcAft>
          <a:spcPct val="0"/>
        </a:spcAft>
        <a:buChar char="•"/>
        <a:defRPr kumimoji="1" lang="zh-TW" altLang="en-US" sz="2800" dirty="0">
          <a:solidFill>
            <a:schemeClr val="tx1"/>
          </a:solidFill>
          <a:latin typeface="+mn-lt"/>
          <a:ea typeface="+mn-ea"/>
        </a:defRPr>
      </a:lvl3pPr>
      <a:lvl4pPr marL="266700" indent="-266700" algn="l" rtl="0" eaLnBrk="0" fontAlgn="base" hangingPunct="0">
        <a:spcBef>
          <a:spcPct val="20000"/>
        </a:spcBef>
        <a:spcAft>
          <a:spcPct val="0"/>
        </a:spcAft>
        <a:buChar char="–"/>
        <a:defRPr kumimoji="1" sz="2800">
          <a:solidFill>
            <a:schemeClr val="tx1"/>
          </a:solidFill>
          <a:latin typeface="+mn-lt"/>
          <a:ea typeface="+mn-ea"/>
        </a:defRPr>
      </a:lvl4pPr>
      <a:lvl5pPr marL="395288" indent="-395288" algn="l"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50EF8CA-D9C6-4DD3-BE68-B7A63C6E2C19}"/>
              </a:ext>
            </a:extLst>
          </p:cNvPr>
          <p:cNvSpPr>
            <a:spLocks noGrp="1" noChangeArrowheads="1"/>
          </p:cNvSpPr>
          <p:nvPr>
            <p:ph type="title"/>
          </p:nvPr>
        </p:nvSpPr>
        <p:spPr bwMode="auto">
          <a:xfrm>
            <a:off x="323850" y="600075"/>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6147" name="Rectangle 3">
            <a:extLst>
              <a:ext uri="{FF2B5EF4-FFF2-40B4-BE49-F238E27FC236}">
                <a16:creationId xmlns:a16="http://schemas.microsoft.com/office/drawing/2014/main" id="{0DE10D8F-A907-4DD9-9CF7-420E3FE7BCAA}"/>
              </a:ext>
            </a:extLst>
          </p:cNvPr>
          <p:cNvSpPr>
            <a:spLocks noGrp="1" noChangeArrowheads="1"/>
          </p:cNvSpPr>
          <p:nvPr>
            <p:ph type="body" idx="1"/>
          </p:nvPr>
        </p:nvSpPr>
        <p:spPr bwMode="auto">
          <a:xfrm>
            <a:off x="323850" y="1341438"/>
            <a:ext cx="813593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1-1-1</a:t>
            </a:r>
            <a:r>
              <a:rPr lang="zh-TW" altLang="en-US"/>
              <a:t>第一層第一層第一層第一層第一層第一層第一層</a:t>
            </a:r>
          </a:p>
          <a:p>
            <a:pPr lvl="1"/>
            <a:r>
              <a:rPr lang="zh-TW" altLang="en-US"/>
              <a:t>第二層內文第二層內文第二層內文第二層內文第二層內文第二層內文</a:t>
            </a:r>
            <a:endParaRPr lang="en-US" altLang="zh-TW"/>
          </a:p>
          <a:p>
            <a:pPr lvl="2"/>
            <a:r>
              <a:rPr lang="zh-TW" altLang="en-US"/>
              <a:t>第三層「解」藍色粗體第三層「解」藍色粗體第三層「解」藍色粗體</a:t>
            </a:r>
            <a:endParaRPr lang="en-US" altLang="zh-TW"/>
          </a:p>
          <a:p>
            <a:pPr lvl="3"/>
            <a:r>
              <a:rPr lang="en-US" altLang="zh-TW"/>
              <a:t>1.</a:t>
            </a:r>
            <a:r>
              <a:rPr lang="zh-TW" altLang="en-US"/>
              <a:t>第四層第四層第四層第四層第四層第四層第四層第四層</a:t>
            </a:r>
            <a:endParaRPr lang="en-US" altLang="zh-TW"/>
          </a:p>
          <a:p>
            <a:pPr lvl="4"/>
            <a:r>
              <a:rPr lang="en-US" altLang="zh-TW"/>
              <a:t>(1)</a:t>
            </a:r>
            <a:r>
              <a:rPr lang="zh-TW" altLang="en-US"/>
              <a:t>第五層第五層第五層第五層第五層第五層第五層第五層</a:t>
            </a:r>
          </a:p>
        </p:txBody>
      </p:sp>
      <p:sp>
        <p:nvSpPr>
          <p:cNvPr id="1030" name="Text Box 79">
            <a:extLst>
              <a:ext uri="{FF2B5EF4-FFF2-40B4-BE49-F238E27FC236}">
                <a16:creationId xmlns:a16="http://schemas.microsoft.com/office/drawing/2014/main" id="{1DC4058E-DA74-4D8A-A1F9-D48298378D28}"/>
              </a:ext>
            </a:extLst>
          </p:cNvPr>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1F5549EB-857B-4D6D-B406-F48C3DA6C4B1}"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6149" name="Picture 29" descr="Icon-01">
            <a:hlinkClick r:id="" action="ppaction://hlinkshowjump?jump=firstslide"/>
            <a:extLst>
              <a:ext uri="{FF2B5EF4-FFF2-40B4-BE49-F238E27FC236}">
                <a16:creationId xmlns:a16="http://schemas.microsoft.com/office/drawing/2014/main" id="{A4180DC6-1887-4AF6-A1EE-13F3054BB1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8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30" descr="Icon-03">
            <a:hlinkClick r:id="" action="ppaction://hlinkshowjump?jump=nextslide"/>
            <a:extLst>
              <a:ext uri="{FF2B5EF4-FFF2-40B4-BE49-F238E27FC236}">
                <a16:creationId xmlns:a16="http://schemas.microsoft.com/office/drawing/2014/main" id="{58A5A299-2D6C-4AEB-88DB-B38DCF935B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34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31" descr="Icon-04">
            <a:hlinkClick r:id="" action="ppaction://hlinkshowjump?jump=previousslide"/>
            <a:extLst>
              <a:ext uri="{FF2B5EF4-FFF2-40B4-BE49-F238E27FC236}">
                <a16:creationId xmlns:a16="http://schemas.microsoft.com/office/drawing/2014/main" id="{791F15F1-683E-486C-B7A0-D36783F364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32" descr="Icon-05">
            <a:hlinkClick r:id="" action="ppaction://hlinkshowjump?jump=firstslide"/>
            <a:extLst>
              <a:ext uri="{FF2B5EF4-FFF2-40B4-BE49-F238E27FC236}">
                <a16:creationId xmlns:a16="http://schemas.microsoft.com/office/drawing/2014/main" id="{ACC264E2-5CD5-474A-B80E-64F9CCA646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33" descr="Icon-06">
            <a:hlinkClick r:id="" action="ppaction://hlinkshowjump?jump=lastslide"/>
            <a:extLst>
              <a:ext uri="{FF2B5EF4-FFF2-40B4-BE49-F238E27FC236}">
                <a16:creationId xmlns:a16="http://schemas.microsoft.com/office/drawing/2014/main" id="{8CE3E719-55AD-44FD-B095-6871B9AC21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7600" y="6523038"/>
            <a:ext cx="3381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86" descr="Right-2">
            <a:hlinkClick r:id="rId12" action="ppaction://hlinksldjump"/>
            <a:extLst>
              <a:ext uri="{FF2B5EF4-FFF2-40B4-BE49-F238E27FC236}">
                <a16:creationId xmlns:a16="http://schemas.microsoft.com/office/drawing/2014/main" id="{8B43C262-562B-4073-8FD3-D78BA8337D04}"/>
              </a:ext>
            </a:extLst>
          </p:cNvPr>
          <p:cNvSpPr>
            <a:spLocks noChangeArrowheads="1"/>
          </p:cNvSpPr>
          <p:nvPr/>
        </p:nvSpPr>
        <p:spPr bwMode="auto">
          <a:xfrm>
            <a:off x="8532813" y="18970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6-2</a:t>
            </a:r>
            <a:endParaRPr lang="en-US" altLang="zh-TW" dirty="0">
              <a:solidFill>
                <a:srgbClr val="FFFFFF"/>
              </a:solidFill>
              <a:ea typeface="文鼎黑體B" pitchFamily="34" charset="-120"/>
            </a:endParaRPr>
          </a:p>
        </p:txBody>
      </p:sp>
      <p:sp>
        <p:nvSpPr>
          <p:cNvPr id="6155" name="Rectangle 86" descr="Right-1">
            <a:hlinkClick r:id="rId13" action="ppaction://hlinksldjump"/>
            <a:extLst>
              <a:ext uri="{FF2B5EF4-FFF2-40B4-BE49-F238E27FC236}">
                <a16:creationId xmlns:a16="http://schemas.microsoft.com/office/drawing/2014/main" id="{E2C9BFF0-BC13-408B-A5C2-0278611C14F8}"/>
              </a:ext>
            </a:extLst>
          </p:cNvPr>
          <p:cNvSpPr>
            <a:spLocks noChangeArrowheads="1"/>
          </p:cNvSpPr>
          <p:nvPr/>
        </p:nvSpPr>
        <p:spPr bwMode="auto">
          <a:xfrm>
            <a:off x="8532813" y="1557338"/>
            <a:ext cx="609600" cy="215900"/>
          </a:xfrm>
          <a:prstGeom prst="rect">
            <a:avLst/>
          </a:prstGeom>
          <a:gradFill rotWithShape="1">
            <a:gsLst>
              <a:gs pos="0">
                <a:srgbClr val="9CB86E"/>
              </a:gs>
              <a:gs pos="16701">
                <a:srgbClr val="85AB5F"/>
              </a:gs>
              <a:gs pos="100000">
                <a:srgbClr val="156B13"/>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6-1</a:t>
            </a:r>
          </a:p>
        </p:txBody>
      </p:sp>
      <p:sp>
        <p:nvSpPr>
          <p:cNvPr id="18" name="文字方塊 11">
            <a:extLst>
              <a:ext uri="{FF2B5EF4-FFF2-40B4-BE49-F238E27FC236}">
                <a16:creationId xmlns:a16="http://schemas.microsoft.com/office/drawing/2014/main" id="{185449AF-3990-48A2-AE76-57F1A08BF66B}"/>
              </a:ext>
            </a:extLst>
          </p:cNvPr>
          <p:cNvSpPr txBox="1">
            <a:spLocks noChangeArrowheads="1"/>
          </p:cNvSpPr>
          <p:nvPr/>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27" name="文字方塊 1">
            <a:extLst>
              <a:ext uri="{FF2B5EF4-FFF2-40B4-BE49-F238E27FC236}">
                <a16:creationId xmlns:a16="http://schemas.microsoft.com/office/drawing/2014/main" id="{DA5687CD-2786-4DD6-8360-4AFF6EA29206}"/>
              </a:ext>
            </a:extLst>
          </p:cNvPr>
          <p:cNvSpPr txBox="1">
            <a:spLocks noChangeArrowheads="1"/>
          </p:cNvSpPr>
          <p:nvPr/>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
        <p:nvSpPr>
          <p:cNvPr id="14" name="Rectangle 86" descr="Right-3">
            <a:hlinkClick r:id="rId14" action="ppaction://hlinksldjump"/>
            <a:extLst>
              <a:ext uri="{FF2B5EF4-FFF2-40B4-BE49-F238E27FC236}">
                <a16:creationId xmlns:a16="http://schemas.microsoft.com/office/drawing/2014/main" id="{7A7C2460-A8EB-450C-AF3E-404CE4E04535}"/>
              </a:ext>
            </a:extLst>
          </p:cNvPr>
          <p:cNvSpPr>
            <a:spLocks noChangeArrowheads="1"/>
          </p:cNvSpPr>
          <p:nvPr userDrawn="1"/>
        </p:nvSpPr>
        <p:spPr bwMode="auto">
          <a:xfrm>
            <a:off x="8532813" y="22367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6-3</a:t>
            </a:r>
            <a:endParaRPr lang="en-US" altLang="zh-TW" dirty="0">
              <a:solidFill>
                <a:srgbClr val="FFFFFF"/>
              </a:solidFill>
              <a:ea typeface="文鼎黑體B" pitchFamily="34" charset="-120"/>
            </a:endParaRPr>
          </a:p>
        </p:txBody>
      </p:sp>
      <p:sp>
        <p:nvSpPr>
          <p:cNvPr id="15" name="Rectangle 86" descr="Right-4">
            <a:hlinkClick r:id="rId15" action="ppaction://hlinksldjump"/>
            <a:extLst>
              <a:ext uri="{FF2B5EF4-FFF2-40B4-BE49-F238E27FC236}">
                <a16:creationId xmlns:a16="http://schemas.microsoft.com/office/drawing/2014/main" id="{032972D7-3E75-4C7C-9973-D5911B9FB79E}"/>
              </a:ext>
            </a:extLst>
          </p:cNvPr>
          <p:cNvSpPr>
            <a:spLocks noChangeArrowheads="1"/>
          </p:cNvSpPr>
          <p:nvPr userDrawn="1"/>
        </p:nvSpPr>
        <p:spPr bwMode="auto">
          <a:xfrm>
            <a:off x="8532813" y="25765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6-4</a:t>
            </a:r>
            <a:endParaRPr lang="en-US" altLang="zh-TW" dirty="0">
              <a:solidFill>
                <a:srgbClr val="FFFFFF"/>
              </a:solidFill>
              <a:ea typeface="文鼎黑體B" pitchFamily="34" charset="-120"/>
            </a:endParaRPr>
          </a:p>
        </p:txBody>
      </p:sp>
      <p:sp>
        <p:nvSpPr>
          <p:cNvPr id="16" name="Rectangle 86" descr="Right-5">
            <a:hlinkClick r:id="rId16" action="ppaction://hlinksldjump"/>
            <a:extLst>
              <a:ext uri="{FF2B5EF4-FFF2-40B4-BE49-F238E27FC236}">
                <a16:creationId xmlns:a16="http://schemas.microsoft.com/office/drawing/2014/main" id="{FCEB3D22-AB80-45BA-A8B4-C33DE2B28CD9}"/>
              </a:ext>
            </a:extLst>
          </p:cNvPr>
          <p:cNvSpPr>
            <a:spLocks noChangeArrowheads="1"/>
          </p:cNvSpPr>
          <p:nvPr userDrawn="1"/>
        </p:nvSpPr>
        <p:spPr bwMode="auto">
          <a:xfrm>
            <a:off x="8532813" y="29162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6-5</a:t>
            </a:r>
            <a:endParaRPr lang="en-US" altLang="zh-TW" dirty="0">
              <a:solidFill>
                <a:srgbClr val="FFFFFF"/>
              </a:solidFill>
              <a:ea typeface="文鼎黑體B" pitchFamily="34" charset="-120"/>
            </a:endParaRPr>
          </a:p>
        </p:txBody>
      </p:sp>
      <p:sp>
        <p:nvSpPr>
          <p:cNvPr id="6161" name="Rectangle 86" descr="Right-6">
            <a:hlinkClick r:id="rId17" action="ppaction://hlinksldjump"/>
            <a:extLst>
              <a:ext uri="{FF2B5EF4-FFF2-40B4-BE49-F238E27FC236}">
                <a16:creationId xmlns:a16="http://schemas.microsoft.com/office/drawing/2014/main" id="{EE06466A-F52D-4D80-8F36-FA509AEA6376}"/>
              </a:ext>
            </a:extLst>
          </p:cNvPr>
          <p:cNvSpPr>
            <a:spLocks noChangeArrowheads="1"/>
          </p:cNvSpPr>
          <p:nvPr userDrawn="1"/>
        </p:nvSpPr>
        <p:spPr bwMode="auto">
          <a:xfrm>
            <a:off x="8532813" y="3255963"/>
            <a:ext cx="609600" cy="215900"/>
          </a:xfrm>
          <a:prstGeom prst="rect">
            <a:avLst/>
          </a:prstGeom>
          <a:gradFill rotWithShape="1">
            <a:gsLst>
              <a:gs pos="0">
                <a:srgbClr val="F4C99A"/>
              </a:gs>
              <a:gs pos="16701">
                <a:srgbClr val="F8C9A2"/>
              </a:gs>
              <a:gs pos="100000">
                <a:srgbClr val="E28508"/>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6-6</a:t>
            </a:r>
          </a:p>
        </p:txBody>
      </p:sp>
      <p:sp>
        <p:nvSpPr>
          <p:cNvPr id="20" name="Rectangle 86" descr="Right-7">
            <a:hlinkClick r:id="rId18" action="ppaction://hlinksldjump"/>
            <a:extLst>
              <a:ext uri="{FF2B5EF4-FFF2-40B4-BE49-F238E27FC236}">
                <a16:creationId xmlns:a16="http://schemas.microsoft.com/office/drawing/2014/main" id="{D5FFE75A-EF44-42ED-A306-6ED07D2B8B6E}"/>
              </a:ext>
            </a:extLst>
          </p:cNvPr>
          <p:cNvSpPr>
            <a:spLocks noChangeArrowheads="1"/>
          </p:cNvSpPr>
          <p:nvPr userDrawn="1"/>
        </p:nvSpPr>
        <p:spPr bwMode="auto">
          <a:xfrm>
            <a:off x="8532813" y="35956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6-7</a:t>
            </a:r>
            <a:endParaRPr lang="en-US" altLang="zh-TW" dirty="0">
              <a:solidFill>
                <a:srgbClr val="FFFFFF"/>
              </a:solidFill>
              <a:ea typeface="文鼎黑體B" pitchFamily="34" charset="-120"/>
            </a:endParaRPr>
          </a:p>
        </p:txBody>
      </p:sp>
      <p:sp>
        <p:nvSpPr>
          <p:cNvPr id="21" name="Rectangle 86" descr="Right-8">
            <a:hlinkClick r:id="rId19" action="ppaction://hlinksldjump"/>
            <a:extLst>
              <a:ext uri="{FF2B5EF4-FFF2-40B4-BE49-F238E27FC236}">
                <a16:creationId xmlns:a16="http://schemas.microsoft.com/office/drawing/2014/main" id="{52ED33DA-3010-4994-912C-06D5DCC5CDAA}"/>
              </a:ext>
            </a:extLst>
          </p:cNvPr>
          <p:cNvSpPr>
            <a:spLocks noChangeArrowheads="1"/>
          </p:cNvSpPr>
          <p:nvPr userDrawn="1"/>
        </p:nvSpPr>
        <p:spPr bwMode="auto">
          <a:xfrm>
            <a:off x="8532813" y="39354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6-8</a:t>
            </a:r>
            <a:endParaRPr lang="en-US" altLang="zh-TW" dirty="0">
              <a:solidFill>
                <a:srgbClr val="FFFFFF"/>
              </a:solidFill>
              <a:ea typeface="文鼎黑體B" pitchFamily="34" charset="-120"/>
            </a:endParaRPr>
          </a:p>
        </p:txBody>
      </p:sp>
      <p:sp>
        <p:nvSpPr>
          <p:cNvPr id="22" name="Rectangle 86" descr="Right-9">
            <a:hlinkClick r:id="rId20" action="ppaction://hlinksldjump"/>
            <a:extLst>
              <a:ext uri="{FF2B5EF4-FFF2-40B4-BE49-F238E27FC236}">
                <a16:creationId xmlns:a16="http://schemas.microsoft.com/office/drawing/2014/main" id="{E057BF17-D1F7-4980-B8B9-DDB7ED6E37B0}"/>
              </a:ext>
            </a:extLst>
          </p:cNvPr>
          <p:cNvSpPr>
            <a:spLocks noChangeArrowheads="1"/>
          </p:cNvSpPr>
          <p:nvPr userDrawn="1"/>
        </p:nvSpPr>
        <p:spPr bwMode="auto">
          <a:xfrm>
            <a:off x="8532813" y="42751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6-9</a:t>
            </a:r>
            <a:endParaRPr lang="en-US" altLang="zh-TW" dirty="0">
              <a:solidFill>
                <a:srgbClr val="FFFFFF"/>
              </a:solidFill>
              <a:ea typeface="文鼎黑體B" pitchFamily="34" charset="-120"/>
            </a:endParaRPr>
          </a:p>
        </p:txBody>
      </p:sp>
      <p:sp>
        <p:nvSpPr>
          <p:cNvPr id="23" name="Rectangle 86" descr="Right-10">
            <a:hlinkClick r:id="rId21" action="ppaction://hlinksldjump"/>
            <a:extLst>
              <a:ext uri="{FF2B5EF4-FFF2-40B4-BE49-F238E27FC236}">
                <a16:creationId xmlns:a16="http://schemas.microsoft.com/office/drawing/2014/main" id="{1FC6A407-2322-46D0-A6E1-3377D2B5C056}"/>
              </a:ext>
            </a:extLst>
          </p:cNvPr>
          <p:cNvSpPr>
            <a:spLocks noChangeArrowheads="1"/>
          </p:cNvSpPr>
          <p:nvPr userDrawn="1"/>
        </p:nvSpPr>
        <p:spPr bwMode="auto">
          <a:xfrm>
            <a:off x="8532813" y="46148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6-10</a:t>
            </a:r>
            <a:endParaRPr lang="en-US" altLang="zh-TW" dirty="0">
              <a:solidFill>
                <a:srgbClr val="FFFFFF"/>
              </a:solidFill>
              <a:ea typeface="文鼎黑體B" pitchFamily="34" charset="-120"/>
            </a:endParaRPr>
          </a:p>
        </p:txBody>
      </p:sp>
    </p:spTree>
  </p:cSld>
  <p:clrMap bg1="lt1" tx1="dk1" bg2="lt2" tx2="dk2" accent1="accent1" accent2="accent2" accent3="accent3" accent4="accent4" accent5="accent5" accent6="accent6" hlink="hlink" folHlink="folHlink"/>
  <p:sldLayoutIdLst>
    <p:sldLayoutId id="2147485662" r:id="rId1"/>
    <p:sldLayoutId id="2147485663" r:id="rId2"/>
    <p:sldLayoutId id="2147485642" r:id="rId3"/>
    <p:sldLayoutId id="2147485664" r:id="rId4"/>
  </p:sldLayoutIdLst>
  <p:transition>
    <p:wipe/>
  </p:transition>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95350" indent="-895350" algn="l" rtl="0" eaLnBrk="0" fontAlgn="base" hangingPunct="0">
        <a:spcBef>
          <a:spcPct val="20000"/>
        </a:spcBef>
        <a:spcAft>
          <a:spcPct val="0"/>
        </a:spcAft>
        <a:buChar char="•"/>
        <a:defRPr kumimoji="1" sz="2800">
          <a:solidFill>
            <a:schemeClr val="tx1"/>
          </a:solidFill>
          <a:latin typeface="+mn-lt"/>
          <a:ea typeface="+mn-ea"/>
          <a:cs typeface="+mn-cs"/>
        </a:defRPr>
      </a:lvl1pPr>
      <a:lvl2pPr marL="1588" indent="712788" algn="l" rtl="0" eaLnBrk="0" fontAlgn="base" hangingPunct="0">
        <a:lnSpc>
          <a:spcPct val="110000"/>
        </a:lnSpc>
        <a:spcBef>
          <a:spcPct val="20000"/>
        </a:spcBef>
        <a:spcAft>
          <a:spcPct val="0"/>
        </a:spcAft>
        <a:buChar char="–"/>
        <a:defRPr sz="2800">
          <a:solidFill>
            <a:schemeClr val="tx1"/>
          </a:solidFill>
          <a:latin typeface="+mn-lt"/>
          <a:ea typeface="+mn-ea"/>
        </a:defRPr>
      </a:lvl2pPr>
      <a:lvl3pPr marL="1143000" indent="-1139825" algn="l" rtl="0" eaLnBrk="0" fontAlgn="base" hangingPunct="0">
        <a:spcBef>
          <a:spcPct val="20000"/>
        </a:spcBef>
        <a:spcAft>
          <a:spcPct val="0"/>
        </a:spcAft>
        <a:buChar char="•"/>
        <a:defRPr kumimoji="1" lang="zh-TW" altLang="en-US" sz="2800" dirty="0">
          <a:solidFill>
            <a:schemeClr val="tx1"/>
          </a:solidFill>
          <a:latin typeface="+mn-lt"/>
          <a:ea typeface="+mn-ea"/>
        </a:defRPr>
      </a:lvl3pPr>
      <a:lvl4pPr marL="266700" indent="-266700" algn="l" rtl="0" eaLnBrk="0" fontAlgn="base" hangingPunct="0">
        <a:spcBef>
          <a:spcPct val="20000"/>
        </a:spcBef>
        <a:spcAft>
          <a:spcPct val="0"/>
        </a:spcAft>
        <a:buChar char="–"/>
        <a:defRPr kumimoji="1" sz="2800">
          <a:solidFill>
            <a:schemeClr val="tx1"/>
          </a:solidFill>
          <a:latin typeface="+mn-lt"/>
          <a:ea typeface="+mn-ea"/>
        </a:defRPr>
      </a:lvl4pPr>
      <a:lvl5pPr marL="395288" indent="-395288" algn="l"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A3C4C10-667A-4A92-A26D-0D13F00CB1D6}"/>
              </a:ext>
            </a:extLst>
          </p:cNvPr>
          <p:cNvSpPr>
            <a:spLocks noGrp="1" noChangeArrowheads="1"/>
          </p:cNvSpPr>
          <p:nvPr>
            <p:ph type="title"/>
          </p:nvPr>
        </p:nvSpPr>
        <p:spPr bwMode="auto">
          <a:xfrm>
            <a:off x="323850" y="600075"/>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7171" name="Rectangle 3">
            <a:extLst>
              <a:ext uri="{FF2B5EF4-FFF2-40B4-BE49-F238E27FC236}">
                <a16:creationId xmlns:a16="http://schemas.microsoft.com/office/drawing/2014/main" id="{F4F09C15-1F78-443B-86F3-63B7DCCF92EE}"/>
              </a:ext>
            </a:extLst>
          </p:cNvPr>
          <p:cNvSpPr>
            <a:spLocks noGrp="1" noChangeArrowheads="1"/>
          </p:cNvSpPr>
          <p:nvPr>
            <p:ph type="body" idx="1"/>
          </p:nvPr>
        </p:nvSpPr>
        <p:spPr bwMode="auto">
          <a:xfrm>
            <a:off x="323850" y="1341438"/>
            <a:ext cx="813593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1-1-1</a:t>
            </a:r>
            <a:r>
              <a:rPr lang="zh-TW" altLang="en-US"/>
              <a:t>第一層第一層第一層第一層第一層第一層第一層</a:t>
            </a:r>
          </a:p>
          <a:p>
            <a:pPr lvl="1"/>
            <a:r>
              <a:rPr lang="zh-TW" altLang="en-US"/>
              <a:t>第二層內文第二層內文第二層內文第二層內文第二層內文第二層內文</a:t>
            </a:r>
            <a:endParaRPr lang="en-US" altLang="zh-TW"/>
          </a:p>
          <a:p>
            <a:pPr lvl="2"/>
            <a:r>
              <a:rPr lang="zh-TW" altLang="en-US"/>
              <a:t>第三層「解」藍色粗體第三層「解」藍色粗體第三層「解」藍色粗體</a:t>
            </a:r>
            <a:endParaRPr lang="en-US" altLang="zh-TW"/>
          </a:p>
          <a:p>
            <a:pPr lvl="3"/>
            <a:r>
              <a:rPr lang="en-US" altLang="zh-TW"/>
              <a:t>1.</a:t>
            </a:r>
            <a:r>
              <a:rPr lang="zh-TW" altLang="en-US"/>
              <a:t>第四層第四層第四層第四層第四層第四層第四層第四層</a:t>
            </a:r>
            <a:endParaRPr lang="en-US" altLang="zh-TW"/>
          </a:p>
          <a:p>
            <a:pPr lvl="4"/>
            <a:r>
              <a:rPr lang="en-US" altLang="zh-TW"/>
              <a:t>(1)</a:t>
            </a:r>
            <a:r>
              <a:rPr lang="zh-TW" altLang="en-US"/>
              <a:t>第五層第五層第五層第五層第五層第五層第五層第五層</a:t>
            </a:r>
          </a:p>
        </p:txBody>
      </p:sp>
      <p:sp>
        <p:nvSpPr>
          <p:cNvPr id="1030" name="Text Box 79">
            <a:extLst>
              <a:ext uri="{FF2B5EF4-FFF2-40B4-BE49-F238E27FC236}">
                <a16:creationId xmlns:a16="http://schemas.microsoft.com/office/drawing/2014/main" id="{7B88906D-6B27-42DE-BA27-470F5305AE68}"/>
              </a:ext>
            </a:extLst>
          </p:cNvPr>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29CDECD8-A871-4BED-87AA-B0CFFA76A361}"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7173" name="Picture 29" descr="Icon-01">
            <a:hlinkClick r:id="" action="ppaction://hlinkshowjump?jump=firstslide"/>
            <a:extLst>
              <a:ext uri="{FF2B5EF4-FFF2-40B4-BE49-F238E27FC236}">
                <a16:creationId xmlns:a16="http://schemas.microsoft.com/office/drawing/2014/main" id="{1B9A2410-E900-423E-8CA8-3D8BA23443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8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30" descr="Icon-03">
            <a:hlinkClick r:id="" action="ppaction://hlinkshowjump?jump=nextslide"/>
            <a:extLst>
              <a:ext uri="{FF2B5EF4-FFF2-40B4-BE49-F238E27FC236}">
                <a16:creationId xmlns:a16="http://schemas.microsoft.com/office/drawing/2014/main" id="{8FE40773-80A6-4230-9AD4-583CD74004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34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31" descr="Icon-04">
            <a:hlinkClick r:id="" action="ppaction://hlinkshowjump?jump=previousslide"/>
            <a:extLst>
              <a:ext uri="{FF2B5EF4-FFF2-40B4-BE49-F238E27FC236}">
                <a16:creationId xmlns:a16="http://schemas.microsoft.com/office/drawing/2014/main" id="{2FFD9F58-6D46-4413-A830-7E2AB34EEF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32" descr="Icon-05">
            <a:hlinkClick r:id="" action="ppaction://hlinkshowjump?jump=firstslide"/>
            <a:extLst>
              <a:ext uri="{FF2B5EF4-FFF2-40B4-BE49-F238E27FC236}">
                <a16:creationId xmlns:a16="http://schemas.microsoft.com/office/drawing/2014/main" id="{E49DFDEA-9663-4102-A3E8-B54518EA1F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33" descr="Icon-06">
            <a:hlinkClick r:id="" action="ppaction://hlinkshowjump?jump=lastslide"/>
            <a:extLst>
              <a:ext uri="{FF2B5EF4-FFF2-40B4-BE49-F238E27FC236}">
                <a16:creationId xmlns:a16="http://schemas.microsoft.com/office/drawing/2014/main" id="{C764AA79-F414-4422-847C-91A58D0C42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7600" y="6523038"/>
            <a:ext cx="3381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86" descr="Right-2">
            <a:hlinkClick r:id="rId12" action="ppaction://hlinksldjump"/>
            <a:extLst>
              <a:ext uri="{FF2B5EF4-FFF2-40B4-BE49-F238E27FC236}">
                <a16:creationId xmlns:a16="http://schemas.microsoft.com/office/drawing/2014/main" id="{1496EC81-6233-4C24-80A0-F1BB4E315F51}"/>
              </a:ext>
            </a:extLst>
          </p:cNvPr>
          <p:cNvSpPr>
            <a:spLocks noChangeArrowheads="1"/>
          </p:cNvSpPr>
          <p:nvPr/>
        </p:nvSpPr>
        <p:spPr bwMode="auto">
          <a:xfrm>
            <a:off x="8532813" y="18970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6-2</a:t>
            </a:r>
            <a:endParaRPr lang="en-US" altLang="zh-TW" dirty="0">
              <a:solidFill>
                <a:srgbClr val="FFFFFF"/>
              </a:solidFill>
              <a:ea typeface="文鼎黑體B" pitchFamily="34" charset="-120"/>
            </a:endParaRPr>
          </a:p>
        </p:txBody>
      </p:sp>
      <p:sp>
        <p:nvSpPr>
          <p:cNvPr id="7179" name="Rectangle 86" descr="Right-1">
            <a:hlinkClick r:id="rId13" action="ppaction://hlinksldjump"/>
            <a:extLst>
              <a:ext uri="{FF2B5EF4-FFF2-40B4-BE49-F238E27FC236}">
                <a16:creationId xmlns:a16="http://schemas.microsoft.com/office/drawing/2014/main" id="{35879280-4BB0-4D6F-83E6-401591560DD0}"/>
              </a:ext>
            </a:extLst>
          </p:cNvPr>
          <p:cNvSpPr>
            <a:spLocks noChangeArrowheads="1"/>
          </p:cNvSpPr>
          <p:nvPr/>
        </p:nvSpPr>
        <p:spPr bwMode="auto">
          <a:xfrm>
            <a:off x="8532813" y="1557338"/>
            <a:ext cx="609600" cy="215900"/>
          </a:xfrm>
          <a:prstGeom prst="rect">
            <a:avLst/>
          </a:prstGeom>
          <a:gradFill rotWithShape="1">
            <a:gsLst>
              <a:gs pos="0">
                <a:srgbClr val="9CB86E"/>
              </a:gs>
              <a:gs pos="16701">
                <a:srgbClr val="85AB5F"/>
              </a:gs>
              <a:gs pos="100000">
                <a:srgbClr val="156B13"/>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6-1</a:t>
            </a:r>
          </a:p>
        </p:txBody>
      </p:sp>
      <p:sp>
        <p:nvSpPr>
          <p:cNvPr id="18" name="文字方塊 11">
            <a:extLst>
              <a:ext uri="{FF2B5EF4-FFF2-40B4-BE49-F238E27FC236}">
                <a16:creationId xmlns:a16="http://schemas.microsoft.com/office/drawing/2014/main" id="{259A9992-FE88-4361-B7B9-59CF4DA046BD}"/>
              </a:ext>
            </a:extLst>
          </p:cNvPr>
          <p:cNvSpPr txBox="1">
            <a:spLocks noChangeArrowheads="1"/>
          </p:cNvSpPr>
          <p:nvPr/>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27" name="文字方塊 1">
            <a:extLst>
              <a:ext uri="{FF2B5EF4-FFF2-40B4-BE49-F238E27FC236}">
                <a16:creationId xmlns:a16="http://schemas.microsoft.com/office/drawing/2014/main" id="{8B7E93FD-AFCD-4FF0-931F-CC71614AE3CD}"/>
              </a:ext>
            </a:extLst>
          </p:cNvPr>
          <p:cNvSpPr txBox="1">
            <a:spLocks noChangeArrowheads="1"/>
          </p:cNvSpPr>
          <p:nvPr/>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
        <p:nvSpPr>
          <p:cNvPr id="14" name="Rectangle 86" descr="Right-3">
            <a:hlinkClick r:id="rId14" action="ppaction://hlinksldjump"/>
            <a:extLst>
              <a:ext uri="{FF2B5EF4-FFF2-40B4-BE49-F238E27FC236}">
                <a16:creationId xmlns:a16="http://schemas.microsoft.com/office/drawing/2014/main" id="{5C8B7F00-F61E-4B3D-9985-FA39D29A4260}"/>
              </a:ext>
            </a:extLst>
          </p:cNvPr>
          <p:cNvSpPr>
            <a:spLocks noChangeArrowheads="1"/>
          </p:cNvSpPr>
          <p:nvPr userDrawn="1"/>
        </p:nvSpPr>
        <p:spPr bwMode="auto">
          <a:xfrm>
            <a:off x="8532813" y="22367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6-3</a:t>
            </a:r>
            <a:endParaRPr lang="en-US" altLang="zh-TW" dirty="0">
              <a:solidFill>
                <a:srgbClr val="FFFFFF"/>
              </a:solidFill>
              <a:ea typeface="文鼎黑體B" pitchFamily="34" charset="-120"/>
            </a:endParaRPr>
          </a:p>
        </p:txBody>
      </p:sp>
      <p:sp>
        <p:nvSpPr>
          <p:cNvPr id="15" name="Rectangle 86" descr="Right-4">
            <a:hlinkClick r:id="rId15" action="ppaction://hlinksldjump"/>
            <a:extLst>
              <a:ext uri="{FF2B5EF4-FFF2-40B4-BE49-F238E27FC236}">
                <a16:creationId xmlns:a16="http://schemas.microsoft.com/office/drawing/2014/main" id="{D6557A95-C71F-4163-BCFA-64D05169C68B}"/>
              </a:ext>
            </a:extLst>
          </p:cNvPr>
          <p:cNvSpPr>
            <a:spLocks noChangeArrowheads="1"/>
          </p:cNvSpPr>
          <p:nvPr userDrawn="1"/>
        </p:nvSpPr>
        <p:spPr bwMode="auto">
          <a:xfrm>
            <a:off x="8532813" y="25765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6-4</a:t>
            </a:r>
            <a:endParaRPr lang="en-US" altLang="zh-TW" dirty="0">
              <a:solidFill>
                <a:srgbClr val="FFFFFF"/>
              </a:solidFill>
              <a:ea typeface="文鼎黑體B" pitchFamily="34" charset="-120"/>
            </a:endParaRPr>
          </a:p>
        </p:txBody>
      </p:sp>
      <p:sp>
        <p:nvSpPr>
          <p:cNvPr id="16" name="Rectangle 86" descr="Right-5">
            <a:hlinkClick r:id="rId16" action="ppaction://hlinksldjump"/>
            <a:extLst>
              <a:ext uri="{FF2B5EF4-FFF2-40B4-BE49-F238E27FC236}">
                <a16:creationId xmlns:a16="http://schemas.microsoft.com/office/drawing/2014/main" id="{89D8B330-5DA3-40C4-BB99-5977F52C2E3A}"/>
              </a:ext>
            </a:extLst>
          </p:cNvPr>
          <p:cNvSpPr>
            <a:spLocks noChangeArrowheads="1"/>
          </p:cNvSpPr>
          <p:nvPr userDrawn="1"/>
        </p:nvSpPr>
        <p:spPr bwMode="auto">
          <a:xfrm>
            <a:off x="8532813" y="29162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6-5</a:t>
            </a:r>
            <a:endParaRPr lang="en-US" altLang="zh-TW" dirty="0">
              <a:solidFill>
                <a:srgbClr val="FFFFFF"/>
              </a:solidFill>
              <a:ea typeface="文鼎黑體B" pitchFamily="34" charset="-120"/>
            </a:endParaRPr>
          </a:p>
        </p:txBody>
      </p:sp>
      <p:sp>
        <p:nvSpPr>
          <p:cNvPr id="17" name="Rectangle 86" descr="Right-6">
            <a:hlinkClick r:id="rId17" action="ppaction://hlinksldjump"/>
            <a:extLst>
              <a:ext uri="{FF2B5EF4-FFF2-40B4-BE49-F238E27FC236}">
                <a16:creationId xmlns:a16="http://schemas.microsoft.com/office/drawing/2014/main" id="{491036FF-6102-414A-88F5-1BE09835705E}"/>
              </a:ext>
            </a:extLst>
          </p:cNvPr>
          <p:cNvSpPr>
            <a:spLocks noChangeArrowheads="1"/>
          </p:cNvSpPr>
          <p:nvPr userDrawn="1"/>
        </p:nvSpPr>
        <p:spPr bwMode="auto">
          <a:xfrm>
            <a:off x="8532813" y="32559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6-6</a:t>
            </a:r>
            <a:endParaRPr lang="en-US" altLang="zh-TW" dirty="0">
              <a:solidFill>
                <a:srgbClr val="FFFFFF"/>
              </a:solidFill>
              <a:ea typeface="文鼎黑體B" pitchFamily="34" charset="-120"/>
            </a:endParaRPr>
          </a:p>
        </p:txBody>
      </p:sp>
      <p:sp>
        <p:nvSpPr>
          <p:cNvPr id="7186" name="Rectangle 86" descr="Right-7">
            <a:hlinkClick r:id="rId18" action="ppaction://hlinksldjump"/>
            <a:extLst>
              <a:ext uri="{FF2B5EF4-FFF2-40B4-BE49-F238E27FC236}">
                <a16:creationId xmlns:a16="http://schemas.microsoft.com/office/drawing/2014/main" id="{6B45D1D4-78BD-4135-8D16-A4AB26EC5C4F}"/>
              </a:ext>
            </a:extLst>
          </p:cNvPr>
          <p:cNvSpPr>
            <a:spLocks noChangeArrowheads="1"/>
          </p:cNvSpPr>
          <p:nvPr userDrawn="1"/>
        </p:nvSpPr>
        <p:spPr bwMode="auto">
          <a:xfrm>
            <a:off x="8532813" y="3595688"/>
            <a:ext cx="609600" cy="215900"/>
          </a:xfrm>
          <a:prstGeom prst="rect">
            <a:avLst/>
          </a:prstGeom>
          <a:gradFill rotWithShape="1">
            <a:gsLst>
              <a:gs pos="0">
                <a:srgbClr val="F4C99A"/>
              </a:gs>
              <a:gs pos="16701">
                <a:srgbClr val="F8C9A2"/>
              </a:gs>
              <a:gs pos="100000">
                <a:srgbClr val="E28508"/>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6-7</a:t>
            </a:r>
          </a:p>
        </p:txBody>
      </p:sp>
      <p:sp>
        <p:nvSpPr>
          <p:cNvPr id="21" name="Rectangle 86" descr="Right-8">
            <a:hlinkClick r:id="rId19" action="ppaction://hlinksldjump"/>
            <a:extLst>
              <a:ext uri="{FF2B5EF4-FFF2-40B4-BE49-F238E27FC236}">
                <a16:creationId xmlns:a16="http://schemas.microsoft.com/office/drawing/2014/main" id="{D5BB463A-8D14-495E-8AE8-18EEF98BFE5C}"/>
              </a:ext>
            </a:extLst>
          </p:cNvPr>
          <p:cNvSpPr>
            <a:spLocks noChangeArrowheads="1"/>
          </p:cNvSpPr>
          <p:nvPr userDrawn="1"/>
        </p:nvSpPr>
        <p:spPr bwMode="auto">
          <a:xfrm>
            <a:off x="8532813" y="39354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6-8</a:t>
            </a:r>
            <a:endParaRPr lang="en-US" altLang="zh-TW" dirty="0">
              <a:solidFill>
                <a:srgbClr val="FFFFFF"/>
              </a:solidFill>
              <a:ea typeface="文鼎黑體B" pitchFamily="34" charset="-120"/>
            </a:endParaRPr>
          </a:p>
        </p:txBody>
      </p:sp>
      <p:sp>
        <p:nvSpPr>
          <p:cNvPr id="22" name="Rectangle 86" descr="Right-9">
            <a:hlinkClick r:id="rId20" action="ppaction://hlinksldjump"/>
            <a:extLst>
              <a:ext uri="{FF2B5EF4-FFF2-40B4-BE49-F238E27FC236}">
                <a16:creationId xmlns:a16="http://schemas.microsoft.com/office/drawing/2014/main" id="{4E438924-119D-4CE3-8BE6-6A0AB6F6D8F8}"/>
              </a:ext>
            </a:extLst>
          </p:cNvPr>
          <p:cNvSpPr>
            <a:spLocks noChangeArrowheads="1"/>
          </p:cNvSpPr>
          <p:nvPr userDrawn="1"/>
        </p:nvSpPr>
        <p:spPr bwMode="auto">
          <a:xfrm>
            <a:off x="8532813" y="42751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6-9</a:t>
            </a:r>
            <a:endParaRPr lang="en-US" altLang="zh-TW" dirty="0">
              <a:solidFill>
                <a:srgbClr val="FFFFFF"/>
              </a:solidFill>
              <a:ea typeface="文鼎黑體B" pitchFamily="34" charset="-120"/>
            </a:endParaRPr>
          </a:p>
        </p:txBody>
      </p:sp>
      <p:sp>
        <p:nvSpPr>
          <p:cNvPr id="23" name="Rectangle 86" descr="Right-10">
            <a:hlinkClick r:id="rId21" action="ppaction://hlinksldjump"/>
            <a:extLst>
              <a:ext uri="{FF2B5EF4-FFF2-40B4-BE49-F238E27FC236}">
                <a16:creationId xmlns:a16="http://schemas.microsoft.com/office/drawing/2014/main" id="{57FCE941-F371-4699-B5EA-DAFD9ED416D7}"/>
              </a:ext>
            </a:extLst>
          </p:cNvPr>
          <p:cNvSpPr>
            <a:spLocks noChangeArrowheads="1"/>
          </p:cNvSpPr>
          <p:nvPr userDrawn="1"/>
        </p:nvSpPr>
        <p:spPr bwMode="auto">
          <a:xfrm>
            <a:off x="8532813" y="46148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6-10</a:t>
            </a:r>
            <a:endParaRPr lang="en-US" altLang="zh-TW" dirty="0">
              <a:solidFill>
                <a:srgbClr val="FFFFFF"/>
              </a:solidFill>
              <a:ea typeface="文鼎黑體B" pitchFamily="34" charset="-120"/>
            </a:endParaRPr>
          </a:p>
        </p:txBody>
      </p:sp>
    </p:spTree>
  </p:cSld>
  <p:clrMap bg1="lt1" tx1="dk1" bg2="lt2" tx2="dk2" accent1="accent1" accent2="accent2" accent3="accent3" accent4="accent4" accent5="accent5" accent6="accent6" hlink="hlink" folHlink="folHlink"/>
  <p:sldLayoutIdLst>
    <p:sldLayoutId id="2147485665" r:id="rId1"/>
    <p:sldLayoutId id="2147485666" r:id="rId2"/>
    <p:sldLayoutId id="2147485643" r:id="rId3"/>
    <p:sldLayoutId id="2147485667" r:id="rId4"/>
  </p:sldLayoutIdLst>
  <p:transition>
    <p:wipe/>
  </p:transition>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95350" indent="-895350" algn="l" rtl="0" eaLnBrk="0" fontAlgn="base" hangingPunct="0">
        <a:spcBef>
          <a:spcPct val="20000"/>
        </a:spcBef>
        <a:spcAft>
          <a:spcPct val="0"/>
        </a:spcAft>
        <a:buChar char="•"/>
        <a:defRPr kumimoji="1" sz="2800">
          <a:solidFill>
            <a:schemeClr val="tx1"/>
          </a:solidFill>
          <a:latin typeface="+mn-lt"/>
          <a:ea typeface="+mn-ea"/>
          <a:cs typeface="+mn-cs"/>
        </a:defRPr>
      </a:lvl1pPr>
      <a:lvl2pPr marL="1588" indent="712788" algn="l" rtl="0" eaLnBrk="0" fontAlgn="base" hangingPunct="0">
        <a:lnSpc>
          <a:spcPct val="110000"/>
        </a:lnSpc>
        <a:spcBef>
          <a:spcPct val="20000"/>
        </a:spcBef>
        <a:spcAft>
          <a:spcPct val="0"/>
        </a:spcAft>
        <a:buChar char="–"/>
        <a:defRPr sz="2800">
          <a:solidFill>
            <a:schemeClr val="tx1"/>
          </a:solidFill>
          <a:latin typeface="+mn-lt"/>
          <a:ea typeface="+mn-ea"/>
        </a:defRPr>
      </a:lvl2pPr>
      <a:lvl3pPr marL="1143000" indent="-1139825" algn="l" rtl="0" eaLnBrk="0" fontAlgn="base" hangingPunct="0">
        <a:spcBef>
          <a:spcPct val="20000"/>
        </a:spcBef>
        <a:spcAft>
          <a:spcPct val="0"/>
        </a:spcAft>
        <a:buChar char="•"/>
        <a:defRPr kumimoji="1" lang="zh-TW" altLang="en-US" sz="2800" dirty="0">
          <a:solidFill>
            <a:schemeClr val="tx1"/>
          </a:solidFill>
          <a:latin typeface="+mn-lt"/>
          <a:ea typeface="+mn-ea"/>
        </a:defRPr>
      </a:lvl3pPr>
      <a:lvl4pPr marL="266700" indent="-266700" algn="l" rtl="0" eaLnBrk="0" fontAlgn="base" hangingPunct="0">
        <a:spcBef>
          <a:spcPct val="20000"/>
        </a:spcBef>
        <a:spcAft>
          <a:spcPct val="0"/>
        </a:spcAft>
        <a:buChar char="–"/>
        <a:defRPr kumimoji="1" sz="2800">
          <a:solidFill>
            <a:schemeClr val="tx1"/>
          </a:solidFill>
          <a:latin typeface="+mn-lt"/>
          <a:ea typeface="+mn-ea"/>
        </a:defRPr>
      </a:lvl4pPr>
      <a:lvl5pPr marL="395288" indent="-395288" algn="l"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EEE0F63-4C37-4273-8A9E-FAF2E39E0AE9}"/>
              </a:ext>
            </a:extLst>
          </p:cNvPr>
          <p:cNvSpPr>
            <a:spLocks noGrp="1" noChangeArrowheads="1"/>
          </p:cNvSpPr>
          <p:nvPr>
            <p:ph type="title"/>
          </p:nvPr>
        </p:nvSpPr>
        <p:spPr bwMode="auto">
          <a:xfrm>
            <a:off x="323850" y="600075"/>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8195" name="Rectangle 3">
            <a:extLst>
              <a:ext uri="{FF2B5EF4-FFF2-40B4-BE49-F238E27FC236}">
                <a16:creationId xmlns:a16="http://schemas.microsoft.com/office/drawing/2014/main" id="{82619E63-54DD-452A-91FD-DB2EA92D6830}"/>
              </a:ext>
            </a:extLst>
          </p:cNvPr>
          <p:cNvSpPr>
            <a:spLocks noGrp="1" noChangeArrowheads="1"/>
          </p:cNvSpPr>
          <p:nvPr>
            <p:ph type="body" idx="1"/>
          </p:nvPr>
        </p:nvSpPr>
        <p:spPr bwMode="auto">
          <a:xfrm>
            <a:off x="323850" y="1341438"/>
            <a:ext cx="813593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1-1-1</a:t>
            </a:r>
            <a:r>
              <a:rPr lang="zh-TW" altLang="en-US"/>
              <a:t>第一層第一層第一層第一層第一層第一層第一層</a:t>
            </a:r>
          </a:p>
          <a:p>
            <a:pPr lvl="1"/>
            <a:r>
              <a:rPr lang="zh-TW" altLang="en-US"/>
              <a:t>第二層內文第二層內文第二層內文第二層內文第二層內文第二層內文</a:t>
            </a:r>
            <a:endParaRPr lang="en-US" altLang="zh-TW"/>
          </a:p>
          <a:p>
            <a:pPr lvl="2"/>
            <a:r>
              <a:rPr lang="zh-TW" altLang="en-US"/>
              <a:t>第三層「解」藍色粗體第三層「解」藍色粗體第三層「解」藍色粗體</a:t>
            </a:r>
            <a:endParaRPr lang="en-US" altLang="zh-TW"/>
          </a:p>
          <a:p>
            <a:pPr lvl="3"/>
            <a:r>
              <a:rPr lang="en-US" altLang="zh-TW"/>
              <a:t>1.</a:t>
            </a:r>
            <a:r>
              <a:rPr lang="zh-TW" altLang="en-US"/>
              <a:t>第四層第四層第四層第四層第四層第四層第四層第四層</a:t>
            </a:r>
            <a:endParaRPr lang="en-US" altLang="zh-TW"/>
          </a:p>
          <a:p>
            <a:pPr lvl="4"/>
            <a:r>
              <a:rPr lang="en-US" altLang="zh-TW"/>
              <a:t>(1)</a:t>
            </a:r>
            <a:r>
              <a:rPr lang="zh-TW" altLang="en-US"/>
              <a:t>第五層第五層第五層第五層第五層第五層第五層第五層</a:t>
            </a:r>
          </a:p>
        </p:txBody>
      </p:sp>
      <p:sp>
        <p:nvSpPr>
          <p:cNvPr id="1030" name="Text Box 79">
            <a:extLst>
              <a:ext uri="{FF2B5EF4-FFF2-40B4-BE49-F238E27FC236}">
                <a16:creationId xmlns:a16="http://schemas.microsoft.com/office/drawing/2014/main" id="{8AEAB81E-CA86-4554-8505-0959DF93FB63}"/>
              </a:ext>
            </a:extLst>
          </p:cNvPr>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0BA9B4A3-CCAD-448C-8355-CC0E23D798E4}"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8197" name="Picture 29" descr="Icon-01">
            <a:hlinkClick r:id="" action="ppaction://hlinkshowjump?jump=firstslide"/>
            <a:extLst>
              <a:ext uri="{FF2B5EF4-FFF2-40B4-BE49-F238E27FC236}">
                <a16:creationId xmlns:a16="http://schemas.microsoft.com/office/drawing/2014/main" id="{D96DFA2E-573E-4D0E-8BFF-DA179BB4D1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8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30" descr="Icon-03">
            <a:hlinkClick r:id="" action="ppaction://hlinkshowjump?jump=nextslide"/>
            <a:extLst>
              <a:ext uri="{FF2B5EF4-FFF2-40B4-BE49-F238E27FC236}">
                <a16:creationId xmlns:a16="http://schemas.microsoft.com/office/drawing/2014/main" id="{5C69401F-BE32-454E-AA4F-C928A36F4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34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31" descr="Icon-04">
            <a:hlinkClick r:id="" action="ppaction://hlinkshowjump?jump=previousslide"/>
            <a:extLst>
              <a:ext uri="{FF2B5EF4-FFF2-40B4-BE49-F238E27FC236}">
                <a16:creationId xmlns:a16="http://schemas.microsoft.com/office/drawing/2014/main" id="{4A282F88-9BBC-426C-952D-6B6E49CE37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32" descr="Icon-05">
            <a:hlinkClick r:id="" action="ppaction://hlinkshowjump?jump=firstslide"/>
            <a:extLst>
              <a:ext uri="{FF2B5EF4-FFF2-40B4-BE49-F238E27FC236}">
                <a16:creationId xmlns:a16="http://schemas.microsoft.com/office/drawing/2014/main" id="{DA3CEFB6-8131-497D-A812-75DC16AA61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33" descr="Icon-06">
            <a:hlinkClick r:id="" action="ppaction://hlinkshowjump?jump=lastslide"/>
            <a:extLst>
              <a:ext uri="{FF2B5EF4-FFF2-40B4-BE49-F238E27FC236}">
                <a16:creationId xmlns:a16="http://schemas.microsoft.com/office/drawing/2014/main" id="{FBE84A2E-1075-4D76-A927-AE1F7D8922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7600" y="6523038"/>
            <a:ext cx="3381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86" descr="Right-2">
            <a:hlinkClick r:id="rId12" action="ppaction://hlinksldjump"/>
            <a:extLst>
              <a:ext uri="{FF2B5EF4-FFF2-40B4-BE49-F238E27FC236}">
                <a16:creationId xmlns:a16="http://schemas.microsoft.com/office/drawing/2014/main" id="{E75262E2-E902-4901-BF1E-6DB6D1C85D5A}"/>
              </a:ext>
            </a:extLst>
          </p:cNvPr>
          <p:cNvSpPr>
            <a:spLocks noChangeArrowheads="1"/>
          </p:cNvSpPr>
          <p:nvPr/>
        </p:nvSpPr>
        <p:spPr bwMode="auto">
          <a:xfrm>
            <a:off x="8532813" y="18970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6-2</a:t>
            </a:r>
            <a:endParaRPr lang="en-US" altLang="zh-TW" dirty="0">
              <a:solidFill>
                <a:srgbClr val="FFFFFF"/>
              </a:solidFill>
              <a:ea typeface="文鼎黑體B" pitchFamily="34" charset="-120"/>
            </a:endParaRPr>
          </a:p>
        </p:txBody>
      </p:sp>
      <p:sp>
        <p:nvSpPr>
          <p:cNvPr id="8203" name="Rectangle 86" descr="Right-1">
            <a:hlinkClick r:id="rId13" action="ppaction://hlinksldjump"/>
            <a:extLst>
              <a:ext uri="{FF2B5EF4-FFF2-40B4-BE49-F238E27FC236}">
                <a16:creationId xmlns:a16="http://schemas.microsoft.com/office/drawing/2014/main" id="{35BDE169-17B5-4087-8AAB-5DC857ED7BCA}"/>
              </a:ext>
            </a:extLst>
          </p:cNvPr>
          <p:cNvSpPr>
            <a:spLocks noChangeArrowheads="1"/>
          </p:cNvSpPr>
          <p:nvPr/>
        </p:nvSpPr>
        <p:spPr bwMode="auto">
          <a:xfrm>
            <a:off x="8532813" y="1557338"/>
            <a:ext cx="609600" cy="215900"/>
          </a:xfrm>
          <a:prstGeom prst="rect">
            <a:avLst/>
          </a:prstGeom>
          <a:gradFill rotWithShape="1">
            <a:gsLst>
              <a:gs pos="0">
                <a:srgbClr val="9CB86E"/>
              </a:gs>
              <a:gs pos="16701">
                <a:srgbClr val="85AB5F"/>
              </a:gs>
              <a:gs pos="100000">
                <a:srgbClr val="156B13"/>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6-1</a:t>
            </a:r>
          </a:p>
        </p:txBody>
      </p:sp>
      <p:sp>
        <p:nvSpPr>
          <p:cNvPr id="18" name="文字方塊 11">
            <a:extLst>
              <a:ext uri="{FF2B5EF4-FFF2-40B4-BE49-F238E27FC236}">
                <a16:creationId xmlns:a16="http://schemas.microsoft.com/office/drawing/2014/main" id="{52AEA8A0-B4CB-4D2A-A646-7EE82E8F0C99}"/>
              </a:ext>
            </a:extLst>
          </p:cNvPr>
          <p:cNvSpPr txBox="1">
            <a:spLocks noChangeArrowheads="1"/>
          </p:cNvSpPr>
          <p:nvPr/>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27" name="文字方塊 1">
            <a:extLst>
              <a:ext uri="{FF2B5EF4-FFF2-40B4-BE49-F238E27FC236}">
                <a16:creationId xmlns:a16="http://schemas.microsoft.com/office/drawing/2014/main" id="{5A6A1673-C5E4-4814-9217-9A601089C130}"/>
              </a:ext>
            </a:extLst>
          </p:cNvPr>
          <p:cNvSpPr txBox="1">
            <a:spLocks noChangeArrowheads="1"/>
          </p:cNvSpPr>
          <p:nvPr/>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
        <p:nvSpPr>
          <p:cNvPr id="14" name="Rectangle 86" descr="Right-3">
            <a:hlinkClick r:id="rId14" action="ppaction://hlinksldjump"/>
            <a:extLst>
              <a:ext uri="{FF2B5EF4-FFF2-40B4-BE49-F238E27FC236}">
                <a16:creationId xmlns:a16="http://schemas.microsoft.com/office/drawing/2014/main" id="{BF7E1569-98DC-4FDC-AA92-DC48ABF67B93}"/>
              </a:ext>
            </a:extLst>
          </p:cNvPr>
          <p:cNvSpPr>
            <a:spLocks noChangeArrowheads="1"/>
          </p:cNvSpPr>
          <p:nvPr userDrawn="1"/>
        </p:nvSpPr>
        <p:spPr bwMode="auto">
          <a:xfrm>
            <a:off x="8532813" y="22367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6-3</a:t>
            </a:r>
            <a:endParaRPr lang="en-US" altLang="zh-TW" dirty="0">
              <a:solidFill>
                <a:srgbClr val="FFFFFF"/>
              </a:solidFill>
              <a:ea typeface="文鼎黑體B" pitchFamily="34" charset="-120"/>
            </a:endParaRPr>
          </a:p>
        </p:txBody>
      </p:sp>
      <p:sp>
        <p:nvSpPr>
          <p:cNvPr id="15" name="Rectangle 86" descr="Right-4">
            <a:hlinkClick r:id="rId15" action="ppaction://hlinksldjump"/>
            <a:extLst>
              <a:ext uri="{FF2B5EF4-FFF2-40B4-BE49-F238E27FC236}">
                <a16:creationId xmlns:a16="http://schemas.microsoft.com/office/drawing/2014/main" id="{BA8F82EE-797D-401D-ACD5-BC6D4769F8D4}"/>
              </a:ext>
            </a:extLst>
          </p:cNvPr>
          <p:cNvSpPr>
            <a:spLocks noChangeArrowheads="1"/>
          </p:cNvSpPr>
          <p:nvPr userDrawn="1"/>
        </p:nvSpPr>
        <p:spPr bwMode="auto">
          <a:xfrm>
            <a:off x="8532813" y="25765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6-4</a:t>
            </a:r>
            <a:endParaRPr lang="en-US" altLang="zh-TW" dirty="0">
              <a:solidFill>
                <a:srgbClr val="FFFFFF"/>
              </a:solidFill>
              <a:ea typeface="文鼎黑體B" pitchFamily="34" charset="-120"/>
            </a:endParaRPr>
          </a:p>
        </p:txBody>
      </p:sp>
      <p:sp>
        <p:nvSpPr>
          <p:cNvPr id="16" name="Rectangle 86" descr="Right-5">
            <a:hlinkClick r:id="rId16" action="ppaction://hlinksldjump"/>
            <a:extLst>
              <a:ext uri="{FF2B5EF4-FFF2-40B4-BE49-F238E27FC236}">
                <a16:creationId xmlns:a16="http://schemas.microsoft.com/office/drawing/2014/main" id="{C65E32F8-4240-40EC-A6AB-1CDB94A9CD4C}"/>
              </a:ext>
            </a:extLst>
          </p:cNvPr>
          <p:cNvSpPr>
            <a:spLocks noChangeArrowheads="1"/>
          </p:cNvSpPr>
          <p:nvPr userDrawn="1"/>
        </p:nvSpPr>
        <p:spPr bwMode="auto">
          <a:xfrm>
            <a:off x="8532813" y="29162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6-5</a:t>
            </a:r>
            <a:endParaRPr lang="en-US" altLang="zh-TW" dirty="0">
              <a:solidFill>
                <a:srgbClr val="FFFFFF"/>
              </a:solidFill>
              <a:ea typeface="文鼎黑體B" pitchFamily="34" charset="-120"/>
            </a:endParaRPr>
          </a:p>
        </p:txBody>
      </p:sp>
      <p:sp>
        <p:nvSpPr>
          <p:cNvPr id="17" name="Rectangle 86" descr="Right-6">
            <a:hlinkClick r:id="rId17" action="ppaction://hlinksldjump"/>
            <a:extLst>
              <a:ext uri="{FF2B5EF4-FFF2-40B4-BE49-F238E27FC236}">
                <a16:creationId xmlns:a16="http://schemas.microsoft.com/office/drawing/2014/main" id="{5BF95D9A-0F72-4B81-86C7-381B66F00E59}"/>
              </a:ext>
            </a:extLst>
          </p:cNvPr>
          <p:cNvSpPr>
            <a:spLocks noChangeArrowheads="1"/>
          </p:cNvSpPr>
          <p:nvPr userDrawn="1"/>
        </p:nvSpPr>
        <p:spPr bwMode="auto">
          <a:xfrm>
            <a:off x="8532813" y="32559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6-6</a:t>
            </a:r>
            <a:endParaRPr lang="en-US" altLang="zh-TW" dirty="0">
              <a:solidFill>
                <a:srgbClr val="FFFFFF"/>
              </a:solidFill>
              <a:ea typeface="文鼎黑體B" pitchFamily="34" charset="-120"/>
            </a:endParaRPr>
          </a:p>
        </p:txBody>
      </p:sp>
      <p:sp>
        <p:nvSpPr>
          <p:cNvPr id="20" name="Rectangle 86" descr="Right-7">
            <a:hlinkClick r:id="rId18" action="ppaction://hlinksldjump"/>
            <a:extLst>
              <a:ext uri="{FF2B5EF4-FFF2-40B4-BE49-F238E27FC236}">
                <a16:creationId xmlns:a16="http://schemas.microsoft.com/office/drawing/2014/main" id="{851067A0-6434-4BFE-B53B-A79D90D0A58F}"/>
              </a:ext>
            </a:extLst>
          </p:cNvPr>
          <p:cNvSpPr>
            <a:spLocks noChangeArrowheads="1"/>
          </p:cNvSpPr>
          <p:nvPr userDrawn="1"/>
        </p:nvSpPr>
        <p:spPr bwMode="auto">
          <a:xfrm>
            <a:off x="8532813" y="35956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6-7</a:t>
            </a:r>
            <a:endParaRPr lang="en-US" altLang="zh-TW" dirty="0">
              <a:solidFill>
                <a:srgbClr val="FFFFFF"/>
              </a:solidFill>
              <a:ea typeface="文鼎黑體B" pitchFamily="34" charset="-120"/>
            </a:endParaRPr>
          </a:p>
        </p:txBody>
      </p:sp>
      <p:sp>
        <p:nvSpPr>
          <p:cNvPr id="8211" name="Rectangle 86" descr="Right-8">
            <a:hlinkClick r:id="rId19" action="ppaction://hlinksldjump"/>
            <a:extLst>
              <a:ext uri="{FF2B5EF4-FFF2-40B4-BE49-F238E27FC236}">
                <a16:creationId xmlns:a16="http://schemas.microsoft.com/office/drawing/2014/main" id="{BFB4BCBA-F13D-4AF8-8A3B-994172585071}"/>
              </a:ext>
            </a:extLst>
          </p:cNvPr>
          <p:cNvSpPr>
            <a:spLocks noChangeArrowheads="1"/>
          </p:cNvSpPr>
          <p:nvPr userDrawn="1"/>
        </p:nvSpPr>
        <p:spPr bwMode="auto">
          <a:xfrm>
            <a:off x="8532813" y="3935413"/>
            <a:ext cx="609600" cy="215900"/>
          </a:xfrm>
          <a:prstGeom prst="rect">
            <a:avLst/>
          </a:prstGeom>
          <a:gradFill rotWithShape="1">
            <a:gsLst>
              <a:gs pos="0">
                <a:srgbClr val="F4C99A"/>
              </a:gs>
              <a:gs pos="16701">
                <a:srgbClr val="F8C9A2"/>
              </a:gs>
              <a:gs pos="100000">
                <a:srgbClr val="E28508"/>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6-8</a:t>
            </a:r>
          </a:p>
        </p:txBody>
      </p:sp>
      <p:sp>
        <p:nvSpPr>
          <p:cNvPr id="22" name="Rectangle 86" descr="Right-9">
            <a:hlinkClick r:id="rId20" action="ppaction://hlinksldjump"/>
            <a:extLst>
              <a:ext uri="{FF2B5EF4-FFF2-40B4-BE49-F238E27FC236}">
                <a16:creationId xmlns:a16="http://schemas.microsoft.com/office/drawing/2014/main" id="{56960D16-9EA2-4800-8894-E2893C0DCCFB}"/>
              </a:ext>
            </a:extLst>
          </p:cNvPr>
          <p:cNvSpPr>
            <a:spLocks noChangeArrowheads="1"/>
          </p:cNvSpPr>
          <p:nvPr userDrawn="1"/>
        </p:nvSpPr>
        <p:spPr bwMode="auto">
          <a:xfrm>
            <a:off x="8532813" y="42751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6-9</a:t>
            </a:r>
            <a:endParaRPr lang="en-US" altLang="zh-TW" dirty="0">
              <a:solidFill>
                <a:srgbClr val="FFFFFF"/>
              </a:solidFill>
              <a:ea typeface="文鼎黑體B" pitchFamily="34" charset="-120"/>
            </a:endParaRPr>
          </a:p>
        </p:txBody>
      </p:sp>
      <p:sp>
        <p:nvSpPr>
          <p:cNvPr id="23" name="Rectangle 86" descr="Right-10">
            <a:hlinkClick r:id="rId21" action="ppaction://hlinksldjump"/>
            <a:extLst>
              <a:ext uri="{FF2B5EF4-FFF2-40B4-BE49-F238E27FC236}">
                <a16:creationId xmlns:a16="http://schemas.microsoft.com/office/drawing/2014/main" id="{17A2828E-8EB4-410E-97E8-E0693D9516D3}"/>
              </a:ext>
            </a:extLst>
          </p:cNvPr>
          <p:cNvSpPr>
            <a:spLocks noChangeArrowheads="1"/>
          </p:cNvSpPr>
          <p:nvPr userDrawn="1"/>
        </p:nvSpPr>
        <p:spPr bwMode="auto">
          <a:xfrm>
            <a:off x="8532813" y="46148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6-10</a:t>
            </a:r>
            <a:endParaRPr lang="en-US" altLang="zh-TW" dirty="0">
              <a:solidFill>
                <a:srgbClr val="FFFFFF"/>
              </a:solidFill>
              <a:ea typeface="文鼎黑體B" pitchFamily="34" charset="-120"/>
            </a:endParaRPr>
          </a:p>
        </p:txBody>
      </p:sp>
    </p:spTree>
  </p:cSld>
  <p:clrMap bg1="lt1" tx1="dk1" bg2="lt2" tx2="dk2" accent1="accent1" accent2="accent2" accent3="accent3" accent4="accent4" accent5="accent5" accent6="accent6" hlink="hlink" folHlink="folHlink"/>
  <p:sldLayoutIdLst>
    <p:sldLayoutId id="2147485668" r:id="rId1"/>
    <p:sldLayoutId id="2147485669" r:id="rId2"/>
    <p:sldLayoutId id="2147485644" r:id="rId3"/>
    <p:sldLayoutId id="2147485670" r:id="rId4"/>
  </p:sldLayoutIdLst>
  <p:transition>
    <p:wipe/>
  </p:transition>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95350" indent="-895350" algn="l" rtl="0" eaLnBrk="0" fontAlgn="base" hangingPunct="0">
        <a:spcBef>
          <a:spcPct val="20000"/>
        </a:spcBef>
        <a:spcAft>
          <a:spcPct val="0"/>
        </a:spcAft>
        <a:buChar char="•"/>
        <a:defRPr kumimoji="1" sz="2800">
          <a:solidFill>
            <a:schemeClr val="tx1"/>
          </a:solidFill>
          <a:latin typeface="+mn-lt"/>
          <a:ea typeface="+mn-ea"/>
          <a:cs typeface="+mn-cs"/>
        </a:defRPr>
      </a:lvl1pPr>
      <a:lvl2pPr marL="1588" indent="712788" algn="l" rtl="0" eaLnBrk="0" fontAlgn="base" hangingPunct="0">
        <a:lnSpc>
          <a:spcPct val="110000"/>
        </a:lnSpc>
        <a:spcBef>
          <a:spcPct val="20000"/>
        </a:spcBef>
        <a:spcAft>
          <a:spcPct val="0"/>
        </a:spcAft>
        <a:buChar char="–"/>
        <a:defRPr sz="2800">
          <a:solidFill>
            <a:schemeClr val="tx1"/>
          </a:solidFill>
          <a:latin typeface="+mn-lt"/>
          <a:ea typeface="+mn-ea"/>
        </a:defRPr>
      </a:lvl2pPr>
      <a:lvl3pPr marL="1143000" indent="-1139825" algn="l" rtl="0" eaLnBrk="0" fontAlgn="base" hangingPunct="0">
        <a:spcBef>
          <a:spcPct val="20000"/>
        </a:spcBef>
        <a:spcAft>
          <a:spcPct val="0"/>
        </a:spcAft>
        <a:buChar char="•"/>
        <a:defRPr kumimoji="1" lang="zh-TW" altLang="en-US" sz="2800" dirty="0">
          <a:solidFill>
            <a:schemeClr val="tx1"/>
          </a:solidFill>
          <a:latin typeface="+mn-lt"/>
          <a:ea typeface="+mn-ea"/>
        </a:defRPr>
      </a:lvl3pPr>
      <a:lvl4pPr marL="266700" indent="-266700" algn="l" rtl="0" eaLnBrk="0" fontAlgn="base" hangingPunct="0">
        <a:spcBef>
          <a:spcPct val="20000"/>
        </a:spcBef>
        <a:spcAft>
          <a:spcPct val="0"/>
        </a:spcAft>
        <a:buChar char="–"/>
        <a:defRPr kumimoji="1" sz="2800">
          <a:solidFill>
            <a:schemeClr val="tx1"/>
          </a:solidFill>
          <a:latin typeface="+mn-lt"/>
          <a:ea typeface="+mn-ea"/>
        </a:defRPr>
      </a:lvl4pPr>
      <a:lvl5pPr marL="395288" indent="-395288" algn="l"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9DFC7B1-8F75-4A8F-9226-3EFFD7251CBA}"/>
              </a:ext>
            </a:extLst>
          </p:cNvPr>
          <p:cNvSpPr>
            <a:spLocks noGrp="1" noChangeArrowheads="1"/>
          </p:cNvSpPr>
          <p:nvPr>
            <p:ph type="title"/>
          </p:nvPr>
        </p:nvSpPr>
        <p:spPr bwMode="auto">
          <a:xfrm>
            <a:off x="323850" y="600075"/>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9219" name="Rectangle 3">
            <a:extLst>
              <a:ext uri="{FF2B5EF4-FFF2-40B4-BE49-F238E27FC236}">
                <a16:creationId xmlns:a16="http://schemas.microsoft.com/office/drawing/2014/main" id="{03B51403-0133-4132-BC13-58BF74955933}"/>
              </a:ext>
            </a:extLst>
          </p:cNvPr>
          <p:cNvSpPr>
            <a:spLocks noGrp="1" noChangeArrowheads="1"/>
          </p:cNvSpPr>
          <p:nvPr>
            <p:ph type="body" idx="1"/>
          </p:nvPr>
        </p:nvSpPr>
        <p:spPr bwMode="auto">
          <a:xfrm>
            <a:off x="323850" y="1341438"/>
            <a:ext cx="813593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1-1-1</a:t>
            </a:r>
            <a:r>
              <a:rPr lang="zh-TW" altLang="en-US"/>
              <a:t>第一層第一層第一層第一層第一層第一層第一層</a:t>
            </a:r>
          </a:p>
          <a:p>
            <a:pPr lvl="1"/>
            <a:r>
              <a:rPr lang="zh-TW" altLang="en-US"/>
              <a:t>第二層內文第二層內文第二層內文第二層內文第二層內文第二層內文</a:t>
            </a:r>
            <a:endParaRPr lang="en-US" altLang="zh-TW"/>
          </a:p>
          <a:p>
            <a:pPr lvl="2"/>
            <a:r>
              <a:rPr lang="zh-TW" altLang="en-US"/>
              <a:t>第三層「解」藍色粗體第三層「解」藍色粗體第三層「解」藍色粗體</a:t>
            </a:r>
            <a:endParaRPr lang="en-US" altLang="zh-TW"/>
          </a:p>
          <a:p>
            <a:pPr lvl="3"/>
            <a:r>
              <a:rPr lang="en-US" altLang="zh-TW"/>
              <a:t>1.</a:t>
            </a:r>
            <a:r>
              <a:rPr lang="zh-TW" altLang="en-US"/>
              <a:t>第四層第四層第四層第四層第四層第四層第四層第四層</a:t>
            </a:r>
            <a:endParaRPr lang="en-US" altLang="zh-TW"/>
          </a:p>
          <a:p>
            <a:pPr lvl="4"/>
            <a:r>
              <a:rPr lang="en-US" altLang="zh-TW"/>
              <a:t>(1)</a:t>
            </a:r>
            <a:r>
              <a:rPr lang="zh-TW" altLang="en-US"/>
              <a:t>第五層第五層第五層第五層第五層第五層第五層第五層</a:t>
            </a:r>
          </a:p>
        </p:txBody>
      </p:sp>
      <p:sp>
        <p:nvSpPr>
          <p:cNvPr id="1030" name="Text Box 79">
            <a:extLst>
              <a:ext uri="{FF2B5EF4-FFF2-40B4-BE49-F238E27FC236}">
                <a16:creationId xmlns:a16="http://schemas.microsoft.com/office/drawing/2014/main" id="{F4153665-D741-4EE8-879B-AEACBE141B05}"/>
              </a:ext>
            </a:extLst>
          </p:cNvPr>
          <p:cNvSpPr txBox="1">
            <a:spLocks noChangeArrowheads="1"/>
          </p:cNvSpPr>
          <p:nvPr/>
        </p:nvSpPr>
        <p:spPr bwMode="auto">
          <a:xfrm>
            <a:off x="4221163" y="6527800"/>
            <a:ext cx="666750" cy="274638"/>
          </a:xfrm>
          <a:prstGeom prst="rect">
            <a:avLst/>
          </a:prstGeom>
          <a:noFill/>
          <a:ln>
            <a:noFill/>
          </a:ln>
          <a:effectLst/>
          <a:extLst/>
        </p:spPr>
        <p:txBody>
          <a:bodyPr wrap="none">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lgn="ctr" eaLnBrk="1" hangingPunct="1"/>
            <a:r>
              <a:rPr lang="zh-TW" altLang="en-US" sz="1200" b="0">
                <a:solidFill>
                  <a:schemeClr val="tx1"/>
                </a:solidFill>
                <a:ea typeface="標楷體" panose="03000509000000000000" pitchFamily="65" charset="-120"/>
              </a:rPr>
              <a:t>第</a:t>
            </a:r>
            <a:fld id="{0424E33C-5F6B-4FFC-9225-333DBB9F5C15}" type="slidenum">
              <a:rPr lang="zh-TW" altLang="en-US" sz="1200" b="0">
                <a:solidFill>
                  <a:schemeClr val="tx1"/>
                </a:solidFill>
                <a:ea typeface="標楷體" panose="03000509000000000000" pitchFamily="65" charset="-120"/>
              </a:rPr>
              <a:pPr algn="ctr" eaLnBrk="1" hangingPunct="1"/>
              <a:t>‹#›</a:t>
            </a:fld>
            <a:r>
              <a:rPr lang="zh-TW" altLang="en-US" sz="1200" b="0">
                <a:solidFill>
                  <a:schemeClr val="tx1"/>
                </a:solidFill>
                <a:ea typeface="標楷體" panose="03000509000000000000" pitchFamily="65" charset="-120"/>
              </a:rPr>
              <a:t>頁</a:t>
            </a:r>
          </a:p>
        </p:txBody>
      </p:sp>
      <p:pic>
        <p:nvPicPr>
          <p:cNvPr id="9221" name="Picture 29" descr="Icon-01">
            <a:hlinkClick r:id="" action="ppaction://hlinkshowjump?jump=firstslide"/>
            <a:extLst>
              <a:ext uri="{FF2B5EF4-FFF2-40B4-BE49-F238E27FC236}">
                <a16:creationId xmlns:a16="http://schemas.microsoft.com/office/drawing/2014/main" id="{C0769A42-1A78-4C08-9848-8FD9F187DA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8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30" descr="Icon-03">
            <a:hlinkClick r:id="" action="ppaction://hlinkshowjump?jump=nextslide"/>
            <a:extLst>
              <a:ext uri="{FF2B5EF4-FFF2-40B4-BE49-F238E27FC236}">
                <a16:creationId xmlns:a16="http://schemas.microsoft.com/office/drawing/2014/main" id="{3BA89CAA-9940-4A34-9E9F-166871F32C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3413" y="6523038"/>
            <a:ext cx="3286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31" descr="Icon-04">
            <a:hlinkClick r:id="" action="ppaction://hlinkshowjump?jump=previousslide"/>
            <a:extLst>
              <a:ext uri="{FF2B5EF4-FFF2-40B4-BE49-F238E27FC236}">
                <a16:creationId xmlns:a16="http://schemas.microsoft.com/office/drawing/2014/main" id="{6D837778-CA74-41C0-941F-9F3F48FBCD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2" descr="Icon-05">
            <a:hlinkClick r:id="" action="ppaction://hlinkshowjump?jump=firstslide"/>
            <a:extLst>
              <a:ext uri="{FF2B5EF4-FFF2-40B4-BE49-F238E27FC236}">
                <a16:creationId xmlns:a16="http://schemas.microsoft.com/office/drawing/2014/main" id="{B0D3D495-8567-48BC-B736-B7181E59CF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6523038"/>
            <a:ext cx="32861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33" descr="Icon-06">
            <a:hlinkClick r:id="" action="ppaction://hlinkshowjump?jump=lastslide"/>
            <a:extLst>
              <a:ext uri="{FF2B5EF4-FFF2-40B4-BE49-F238E27FC236}">
                <a16:creationId xmlns:a16="http://schemas.microsoft.com/office/drawing/2014/main" id="{8593FFF9-3BD2-46BB-8EE1-3F31CD577C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7600" y="6523038"/>
            <a:ext cx="3381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86" descr="Right-2">
            <a:hlinkClick r:id="rId12" action="ppaction://hlinksldjump"/>
            <a:extLst>
              <a:ext uri="{FF2B5EF4-FFF2-40B4-BE49-F238E27FC236}">
                <a16:creationId xmlns:a16="http://schemas.microsoft.com/office/drawing/2014/main" id="{AD8FAEC8-131D-4316-9ADD-9A787B15F347}"/>
              </a:ext>
            </a:extLst>
          </p:cNvPr>
          <p:cNvSpPr>
            <a:spLocks noChangeArrowheads="1"/>
          </p:cNvSpPr>
          <p:nvPr/>
        </p:nvSpPr>
        <p:spPr bwMode="auto">
          <a:xfrm>
            <a:off x="8532813" y="18970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6-2</a:t>
            </a:r>
            <a:endParaRPr lang="en-US" altLang="zh-TW" dirty="0">
              <a:solidFill>
                <a:srgbClr val="FFFFFF"/>
              </a:solidFill>
              <a:ea typeface="文鼎黑體B" pitchFamily="34" charset="-120"/>
            </a:endParaRPr>
          </a:p>
        </p:txBody>
      </p:sp>
      <p:sp>
        <p:nvSpPr>
          <p:cNvPr id="9227" name="Rectangle 86" descr="Right-1">
            <a:hlinkClick r:id="rId13" action="ppaction://hlinksldjump"/>
            <a:extLst>
              <a:ext uri="{FF2B5EF4-FFF2-40B4-BE49-F238E27FC236}">
                <a16:creationId xmlns:a16="http://schemas.microsoft.com/office/drawing/2014/main" id="{AB49695D-61B9-4D90-91AA-B06862E9DA93}"/>
              </a:ext>
            </a:extLst>
          </p:cNvPr>
          <p:cNvSpPr>
            <a:spLocks noChangeArrowheads="1"/>
          </p:cNvSpPr>
          <p:nvPr/>
        </p:nvSpPr>
        <p:spPr bwMode="auto">
          <a:xfrm>
            <a:off x="8532813" y="1557338"/>
            <a:ext cx="609600" cy="215900"/>
          </a:xfrm>
          <a:prstGeom prst="rect">
            <a:avLst/>
          </a:prstGeom>
          <a:gradFill rotWithShape="1">
            <a:gsLst>
              <a:gs pos="0">
                <a:srgbClr val="9CB86E"/>
              </a:gs>
              <a:gs pos="16701">
                <a:srgbClr val="85AB5F"/>
              </a:gs>
              <a:gs pos="100000">
                <a:srgbClr val="156B13"/>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6-1</a:t>
            </a:r>
          </a:p>
        </p:txBody>
      </p:sp>
      <p:sp>
        <p:nvSpPr>
          <p:cNvPr id="18" name="文字方塊 11">
            <a:extLst>
              <a:ext uri="{FF2B5EF4-FFF2-40B4-BE49-F238E27FC236}">
                <a16:creationId xmlns:a16="http://schemas.microsoft.com/office/drawing/2014/main" id="{85FEEFE7-EA35-4147-AE9D-FB40EB7511E0}"/>
              </a:ext>
            </a:extLst>
          </p:cNvPr>
          <p:cNvSpPr txBox="1">
            <a:spLocks noChangeArrowheads="1"/>
          </p:cNvSpPr>
          <p:nvPr/>
        </p:nvSpPr>
        <p:spPr bwMode="auto">
          <a:xfrm>
            <a:off x="790575" y="53975"/>
            <a:ext cx="3095625" cy="461963"/>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defRPr/>
            </a:pPr>
            <a:r>
              <a:rPr lang="zh-TW" altLang="en-US" sz="2400" dirty="0">
                <a:solidFill>
                  <a:srgbClr val="0D0D0D"/>
                </a:solidFill>
                <a:latin typeface="微軟正黑體" pitchFamily="34" charset="-120"/>
                <a:ea typeface="微軟正黑體" pitchFamily="34" charset="-120"/>
              </a:rPr>
              <a:t>數位邏輯設計全一冊</a:t>
            </a:r>
          </a:p>
        </p:txBody>
      </p:sp>
      <p:sp>
        <p:nvSpPr>
          <p:cNvPr id="27" name="文字方塊 1">
            <a:extLst>
              <a:ext uri="{FF2B5EF4-FFF2-40B4-BE49-F238E27FC236}">
                <a16:creationId xmlns:a16="http://schemas.microsoft.com/office/drawing/2014/main" id="{03E33208-B0F8-4CEB-A330-660604FAA616}"/>
              </a:ext>
            </a:extLst>
          </p:cNvPr>
          <p:cNvSpPr txBox="1">
            <a:spLocks noChangeArrowheads="1"/>
          </p:cNvSpPr>
          <p:nvPr/>
        </p:nvSpPr>
        <p:spPr bwMode="auto">
          <a:xfrm>
            <a:off x="4826000" y="144463"/>
            <a:ext cx="3036888" cy="277812"/>
          </a:xfrm>
          <a:prstGeom prst="rect">
            <a:avLst/>
          </a:prstGeom>
          <a:noFill/>
          <a:ln>
            <a:noFill/>
          </a:ln>
          <a:extLst/>
        </p:spPr>
        <p:txBody>
          <a:bodyPr>
            <a:spAutoFit/>
          </a:bodyP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r" eaLnBrk="1" hangingPunct="1">
              <a:spcBef>
                <a:spcPct val="0"/>
              </a:spcBef>
              <a:buFontTx/>
              <a:buNone/>
              <a:defRPr/>
            </a:pPr>
            <a:r>
              <a:rPr lang="zh-TW" altLang="en-US" sz="1200" dirty="0">
                <a:solidFill>
                  <a:srgbClr val="0D0D0D"/>
                </a:solidFill>
                <a:latin typeface="微軟正黑體" pitchFamily="34" charset="-120"/>
                <a:ea typeface="微軟正黑體" pitchFamily="34" charset="-120"/>
              </a:rPr>
              <a:t>黃慶璋  編著</a:t>
            </a:r>
          </a:p>
        </p:txBody>
      </p:sp>
      <p:sp>
        <p:nvSpPr>
          <p:cNvPr id="14" name="Rectangle 86" descr="Right-3">
            <a:hlinkClick r:id="rId14" action="ppaction://hlinksldjump"/>
            <a:extLst>
              <a:ext uri="{FF2B5EF4-FFF2-40B4-BE49-F238E27FC236}">
                <a16:creationId xmlns:a16="http://schemas.microsoft.com/office/drawing/2014/main" id="{79E0149B-764B-42CF-9966-AC0990199083}"/>
              </a:ext>
            </a:extLst>
          </p:cNvPr>
          <p:cNvSpPr>
            <a:spLocks noChangeArrowheads="1"/>
          </p:cNvSpPr>
          <p:nvPr userDrawn="1"/>
        </p:nvSpPr>
        <p:spPr bwMode="auto">
          <a:xfrm>
            <a:off x="8532813" y="22367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6-3</a:t>
            </a:r>
            <a:endParaRPr lang="en-US" altLang="zh-TW" dirty="0">
              <a:solidFill>
                <a:srgbClr val="FFFFFF"/>
              </a:solidFill>
              <a:ea typeface="文鼎黑體B" pitchFamily="34" charset="-120"/>
            </a:endParaRPr>
          </a:p>
        </p:txBody>
      </p:sp>
      <p:sp>
        <p:nvSpPr>
          <p:cNvPr id="15" name="Rectangle 86" descr="Right-4">
            <a:hlinkClick r:id="rId15" action="ppaction://hlinksldjump"/>
            <a:extLst>
              <a:ext uri="{FF2B5EF4-FFF2-40B4-BE49-F238E27FC236}">
                <a16:creationId xmlns:a16="http://schemas.microsoft.com/office/drawing/2014/main" id="{127023DE-F0C6-44E2-A47E-474A42F613A6}"/>
              </a:ext>
            </a:extLst>
          </p:cNvPr>
          <p:cNvSpPr>
            <a:spLocks noChangeArrowheads="1"/>
          </p:cNvSpPr>
          <p:nvPr userDrawn="1"/>
        </p:nvSpPr>
        <p:spPr bwMode="auto">
          <a:xfrm>
            <a:off x="8532813" y="25765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6-4</a:t>
            </a:r>
            <a:endParaRPr lang="en-US" altLang="zh-TW" dirty="0">
              <a:solidFill>
                <a:srgbClr val="FFFFFF"/>
              </a:solidFill>
              <a:ea typeface="文鼎黑體B" pitchFamily="34" charset="-120"/>
            </a:endParaRPr>
          </a:p>
        </p:txBody>
      </p:sp>
      <p:sp>
        <p:nvSpPr>
          <p:cNvPr id="16" name="Rectangle 86" descr="Right-5">
            <a:hlinkClick r:id="rId16" action="ppaction://hlinksldjump"/>
            <a:extLst>
              <a:ext uri="{FF2B5EF4-FFF2-40B4-BE49-F238E27FC236}">
                <a16:creationId xmlns:a16="http://schemas.microsoft.com/office/drawing/2014/main" id="{8AFB8D0B-4FEE-4758-AB11-05EBE817EE66}"/>
              </a:ext>
            </a:extLst>
          </p:cNvPr>
          <p:cNvSpPr>
            <a:spLocks noChangeArrowheads="1"/>
          </p:cNvSpPr>
          <p:nvPr userDrawn="1"/>
        </p:nvSpPr>
        <p:spPr bwMode="auto">
          <a:xfrm>
            <a:off x="8532813" y="291623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6-5</a:t>
            </a:r>
            <a:endParaRPr lang="en-US" altLang="zh-TW" dirty="0">
              <a:solidFill>
                <a:srgbClr val="FFFFFF"/>
              </a:solidFill>
              <a:ea typeface="文鼎黑體B" pitchFamily="34" charset="-120"/>
            </a:endParaRPr>
          </a:p>
        </p:txBody>
      </p:sp>
      <p:sp>
        <p:nvSpPr>
          <p:cNvPr id="17" name="Rectangle 86" descr="Right-6">
            <a:hlinkClick r:id="rId17" action="ppaction://hlinksldjump"/>
            <a:extLst>
              <a:ext uri="{FF2B5EF4-FFF2-40B4-BE49-F238E27FC236}">
                <a16:creationId xmlns:a16="http://schemas.microsoft.com/office/drawing/2014/main" id="{C47F6C43-1689-4236-BFB6-D8DB9865F575}"/>
              </a:ext>
            </a:extLst>
          </p:cNvPr>
          <p:cNvSpPr>
            <a:spLocks noChangeArrowheads="1"/>
          </p:cNvSpPr>
          <p:nvPr userDrawn="1"/>
        </p:nvSpPr>
        <p:spPr bwMode="auto">
          <a:xfrm>
            <a:off x="8532813" y="32559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6-6</a:t>
            </a:r>
            <a:endParaRPr lang="en-US" altLang="zh-TW" dirty="0">
              <a:solidFill>
                <a:srgbClr val="FFFFFF"/>
              </a:solidFill>
              <a:ea typeface="文鼎黑體B" pitchFamily="34" charset="-120"/>
            </a:endParaRPr>
          </a:p>
        </p:txBody>
      </p:sp>
      <p:sp>
        <p:nvSpPr>
          <p:cNvPr id="20" name="Rectangle 86" descr="Right-7">
            <a:hlinkClick r:id="rId18" action="ppaction://hlinksldjump"/>
            <a:extLst>
              <a:ext uri="{FF2B5EF4-FFF2-40B4-BE49-F238E27FC236}">
                <a16:creationId xmlns:a16="http://schemas.microsoft.com/office/drawing/2014/main" id="{A2BB3B7B-D1FC-4697-A81A-9483DE74AB2E}"/>
              </a:ext>
            </a:extLst>
          </p:cNvPr>
          <p:cNvSpPr>
            <a:spLocks noChangeArrowheads="1"/>
          </p:cNvSpPr>
          <p:nvPr userDrawn="1"/>
        </p:nvSpPr>
        <p:spPr bwMode="auto">
          <a:xfrm>
            <a:off x="8532813" y="3595688"/>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6-7</a:t>
            </a:r>
            <a:endParaRPr lang="en-US" altLang="zh-TW" dirty="0">
              <a:solidFill>
                <a:srgbClr val="FFFFFF"/>
              </a:solidFill>
              <a:ea typeface="文鼎黑體B" pitchFamily="34" charset="-120"/>
            </a:endParaRPr>
          </a:p>
        </p:txBody>
      </p:sp>
      <p:sp>
        <p:nvSpPr>
          <p:cNvPr id="21" name="Rectangle 86" descr="Right-8">
            <a:hlinkClick r:id="rId19" action="ppaction://hlinksldjump"/>
            <a:extLst>
              <a:ext uri="{FF2B5EF4-FFF2-40B4-BE49-F238E27FC236}">
                <a16:creationId xmlns:a16="http://schemas.microsoft.com/office/drawing/2014/main" id="{8EDB261C-DC79-47D3-AEA7-7BB7ACBEDF9A}"/>
              </a:ext>
            </a:extLst>
          </p:cNvPr>
          <p:cNvSpPr>
            <a:spLocks noChangeArrowheads="1"/>
          </p:cNvSpPr>
          <p:nvPr userDrawn="1"/>
        </p:nvSpPr>
        <p:spPr bwMode="auto">
          <a:xfrm>
            <a:off x="8532813" y="393541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6-8</a:t>
            </a:r>
            <a:endParaRPr lang="en-US" altLang="zh-TW" dirty="0">
              <a:solidFill>
                <a:srgbClr val="FFFFFF"/>
              </a:solidFill>
              <a:ea typeface="文鼎黑體B" pitchFamily="34" charset="-120"/>
            </a:endParaRPr>
          </a:p>
        </p:txBody>
      </p:sp>
      <p:sp>
        <p:nvSpPr>
          <p:cNvPr id="9236" name="Rectangle 86" descr="Right-9">
            <a:hlinkClick r:id="rId20" action="ppaction://hlinksldjump"/>
            <a:extLst>
              <a:ext uri="{FF2B5EF4-FFF2-40B4-BE49-F238E27FC236}">
                <a16:creationId xmlns:a16="http://schemas.microsoft.com/office/drawing/2014/main" id="{9452D3C1-7DA3-415B-9765-727641F49697}"/>
              </a:ext>
            </a:extLst>
          </p:cNvPr>
          <p:cNvSpPr>
            <a:spLocks noChangeArrowheads="1"/>
          </p:cNvSpPr>
          <p:nvPr userDrawn="1"/>
        </p:nvSpPr>
        <p:spPr bwMode="auto">
          <a:xfrm>
            <a:off x="8532813" y="4275138"/>
            <a:ext cx="609600" cy="215900"/>
          </a:xfrm>
          <a:prstGeom prst="rect">
            <a:avLst/>
          </a:prstGeom>
          <a:gradFill rotWithShape="1">
            <a:gsLst>
              <a:gs pos="0">
                <a:srgbClr val="F4C99A"/>
              </a:gs>
              <a:gs pos="16701">
                <a:srgbClr val="F8C9A2"/>
              </a:gs>
              <a:gs pos="100000">
                <a:srgbClr val="E28508"/>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400">
                <a:solidFill>
                  <a:srgbClr val="FFFFFF"/>
                </a:solidFill>
                <a:latin typeface="Arial" panose="020B0604020202020204" pitchFamily="34" charset="0"/>
                <a:ea typeface="文鼎黑體B" pitchFamily="34" charset="-120"/>
              </a:rPr>
              <a:t>6-9</a:t>
            </a:r>
          </a:p>
        </p:txBody>
      </p:sp>
      <p:sp>
        <p:nvSpPr>
          <p:cNvPr id="23" name="Rectangle 86" descr="Right-10">
            <a:hlinkClick r:id="rId21" action="ppaction://hlinksldjump"/>
            <a:extLst>
              <a:ext uri="{FF2B5EF4-FFF2-40B4-BE49-F238E27FC236}">
                <a16:creationId xmlns:a16="http://schemas.microsoft.com/office/drawing/2014/main" id="{0FB285DA-D572-4F70-A37C-6DD5BB873BB0}"/>
              </a:ext>
            </a:extLst>
          </p:cNvPr>
          <p:cNvSpPr>
            <a:spLocks noChangeArrowheads="1"/>
          </p:cNvSpPr>
          <p:nvPr userDrawn="1"/>
        </p:nvSpPr>
        <p:spPr bwMode="auto">
          <a:xfrm>
            <a:off x="8532813" y="4614863"/>
            <a:ext cx="609600" cy="215900"/>
          </a:xfrm>
          <a:prstGeom prst="rect">
            <a:avLst/>
          </a:prstGeom>
          <a:gradFill flip="none" rotWithShape="1">
            <a:gsLst>
              <a:gs pos="0">
                <a:srgbClr val="9CB86E"/>
              </a:gs>
              <a:gs pos="16701">
                <a:srgbClr val="85AB5F"/>
              </a:gs>
              <a:gs pos="100000">
                <a:srgbClr val="156B13"/>
              </a:gs>
            </a:gsLst>
            <a:lin ang="5400000" scaled="0"/>
            <a:tileRect/>
          </a:gradFill>
          <a:ln>
            <a:noFill/>
          </a:ln>
          <a:extLst/>
        </p:spPr>
        <p:txBody>
          <a:bodyPr wrap="none" anchor="ctr"/>
          <a:lstStyle>
            <a:lvl1pPr eaLnBrk="0" hangingPunct="0">
              <a:defRPr kumimoji="1" sz="1400">
                <a:solidFill>
                  <a:srgbClr val="808080"/>
                </a:solidFill>
                <a:latin typeface="Arial" charset="0"/>
                <a:ea typeface="新細明體" charset="-120"/>
              </a:defRPr>
            </a:lvl1pPr>
            <a:lvl2pPr marL="742950" indent="-285750" eaLnBrk="0" hangingPunct="0">
              <a:defRPr kumimoji="1" sz="1400">
                <a:solidFill>
                  <a:srgbClr val="808080"/>
                </a:solidFill>
                <a:latin typeface="Arial" charset="0"/>
                <a:ea typeface="新細明體" charset="-120"/>
              </a:defRPr>
            </a:lvl2pPr>
            <a:lvl3pPr marL="1143000" indent="-228600" eaLnBrk="0" hangingPunct="0">
              <a:defRPr kumimoji="1" sz="1400">
                <a:solidFill>
                  <a:srgbClr val="808080"/>
                </a:solidFill>
                <a:latin typeface="Arial" charset="0"/>
                <a:ea typeface="新細明體" charset="-120"/>
              </a:defRPr>
            </a:lvl3pPr>
            <a:lvl4pPr marL="1600200" indent="-228600" eaLnBrk="0" hangingPunct="0">
              <a:defRPr kumimoji="1" sz="1400">
                <a:solidFill>
                  <a:srgbClr val="808080"/>
                </a:solidFill>
                <a:latin typeface="Arial" charset="0"/>
                <a:ea typeface="新細明體" charset="-120"/>
              </a:defRPr>
            </a:lvl4pPr>
            <a:lvl5pPr marL="2057400" indent="-228600" eaLnBrk="0" hangingPunct="0">
              <a:defRPr kumimoji="1" sz="1400">
                <a:solidFill>
                  <a:srgbClr val="808080"/>
                </a:solidFill>
                <a:latin typeface="Arial" charset="0"/>
                <a:ea typeface="新細明體" charset="-120"/>
              </a:defRPr>
            </a:lvl5pPr>
            <a:lvl6pPr marL="2514600" indent="-228600" algn="ctr" eaLnBrk="0" fontAlgn="base" hangingPunct="0">
              <a:spcBef>
                <a:spcPct val="0"/>
              </a:spcBef>
              <a:spcAft>
                <a:spcPct val="0"/>
              </a:spcAft>
              <a:defRPr kumimoji="1" sz="1400">
                <a:solidFill>
                  <a:srgbClr val="808080"/>
                </a:solidFill>
                <a:latin typeface="Arial" charset="0"/>
                <a:ea typeface="新細明體" charset="-120"/>
              </a:defRPr>
            </a:lvl6pPr>
            <a:lvl7pPr marL="2971800" indent="-228600" algn="ctr" eaLnBrk="0" fontAlgn="base" hangingPunct="0">
              <a:spcBef>
                <a:spcPct val="0"/>
              </a:spcBef>
              <a:spcAft>
                <a:spcPct val="0"/>
              </a:spcAft>
              <a:defRPr kumimoji="1" sz="1400">
                <a:solidFill>
                  <a:srgbClr val="808080"/>
                </a:solidFill>
                <a:latin typeface="Arial" charset="0"/>
                <a:ea typeface="新細明體" charset="-120"/>
              </a:defRPr>
            </a:lvl7pPr>
            <a:lvl8pPr marL="3429000" indent="-228600" algn="ctr" eaLnBrk="0" fontAlgn="base" hangingPunct="0">
              <a:spcBef>
                <a:spcPct val="0"/>
              </a:spcBef>
              <a:spcAft>
                <a:spcPct val="0"/>
              </a:spcAft>
              <a:defRPr kumimoji="1" sz="1400">
                <a:solidFill>
                  <a:srgbClr val="808080"/>
                </a:solidFill>
                <a:latin typeface="Arial" charset="0"/>
                <a:ea typeface="新細明體" charset="-120"/>
              </a:defRPr>
            </a:lvl8pPr>
            <a:lvl9pPr marL="3886200" indent="-228600" algn="ctr" eaLnBrk="0" fontAlgn="base" hangingPunct="0">
              <a:spcBef>
                <a:spcPct val="0"/>
              </a:spcBef>
              <a:spcAft>
                <a:spcPct val="0"/>
              </a:spcAft>
              <a:defRPr kumimoji="1" sz="1400">
                <a:solidFill>
                  <a:srgbClr val="808080"/>
                </a:solidFill>
                <a:latin typeface="Arial" charset="0"/>
                <a:ea typeface="新細明體" charset="-120"/>
              </a:defRPr>
            </a:lvl9pPr>
          </a:lstStyle>
          <a:p>
            <a:pPr eaLnBrk="1" hangingPunct="1">
              <a:defRPr/>
            </a:pPr>
            <a:r>
              <a:rPr lang="en-US" altLang="zh-TW">
                <a:solidFill>
                  <a:srgbClr val="FFFFFF"/>
                </a:solidFill>
                <a:ea typeface="文鼎黑體B" pitchFamily="34" charset="-120"/>
              </a:rPr>
              <a:t>6-10</a:t>
            </a:r>
            <a:endParaRPr lang="en-US" altLang="zh-TW" dirty="0">
              <a:solidFill>
                <a:srgbClr val="FFFFFF"/>
              </a:solidFill>
              <a:ea typeface="文鼎黑體B" pitchFamily="34" charset="-120"/>
            </a:endParaRPr>
          </a:p>
        </p:txBody>
      </p:sp>
    </p:spTree>
  </p:cSld>
  <p:clrMap bg1="lt1" tx1="dk1" bg2="lt2" tx2="dk2" accent1="accent1" accent2="accent2" accent3="accent3" accent4="accent4" accent5="accent5" accent6="accent6" hlink="hlink" folHlink="folHlink"/>
  <p:sldLayoutIdLst>
    <p:sldLayoutId id="2147485671" r:id="rId1"/>
    <p:sldLayoutId id="2147485672" r:id="rId2"/>
    <p:sldLayoutId id="2147485645" r:id="rId3"/>
    <p:sldLayoutId id="2147485673" r:id="rId4"/>
  </p:sldLayoutIdLst>
  <p:transition>
    <p:wipe/>
  </p:transition>
  <p:txStyles>
    <p:titleStyle>
      <a:lvl1pPr algn="l" rtl="0" eaLnBrk="0" fontAlgn="base" hangingPunct="0">
        <a:spcBef>
          <a:spcPct val="0"/>
        </a:spcBef>
        <a:spcAft>
          <a:spcPct val="0"/>
        </a:spcAft>
        <a:defRPr kumimoji="1" sz="3600" b="1">
          <a:solidFill>
            <a:srgbClr val="336699"/>
          </a:solidFill>
          <a:latin typeface="+mj-lt"/>
          <a:ea typeface="+mj-ea"/>
          <a:cs typeface="+mj-cs"/>
        </a:defRPr>
      </a:lvl1pPr>
      <a:lvl2pPr algn="l" rtl="0" eaLnBrk="0" fontAlgn="base" hangingPunct="0">
        <a:spcBef>
          <a:spcPct val="0"/>
        </a:spcBef>
        <a:spcAft>
          <a:spcPct val="0"/>
        </a:spcAft>
        <a:defRPr kumimoji="1" sz="3600" b="1">
          <a:solidFill>
            <a:srgbClr val="336699"/>
          </a:solidFill>
          <a:latin typeface="Arial" charset="0"/>
          <a:ea typeface="微軟正黑體" pitchFamily="34" charset="-120"/>
        </a:defRPr>
      </a:lvl2pPr>
      <a:lvl3pPr algn="l" rtl="0" eaLnBrk="0" fontAlgn="base" hangingPunct="0">
        <a:spcBef>
          <a:spcPct val="0"/>
        </a:spcBef>
        <a:spcAft>
          <a:spcPct val="0"/>
        </a:spcAft>
        <a:defRPr kumimoji="1" sz="3600" b="1">
          <a:solidFill>
            <a:srgbClr val="336699"/>
          </a:solidFill>
          <a:latin typeface="Arial" charset="0"/>
          <a:ea typeface="微軟正黑體" pitchFamily="34" charset="-120"/>
        </a:defRPr>
      </a:lvl3pPr>
      <a:lvl4pPr algn="l" rtl="0" eaLnBrk="0" fontAlgn="base" hangingPunct="0">
        <a:spcBef>
          <a:spcPct val="0"/>
        </a:spcBef>
        <a:spcAft>
          <a:spcPct val="0"/>
        </a:spcAft>
        <a:defRPr kumimoji="1" sz="3600" b="1">
          <a:solidFill>
            <a:srgbClr val="336699"/>
          </a:solidFill>
          <a:latin typeface="Arial" charset="0"/>
          <a:ea typeface="微軟正黑體" pitchFamily="34" charset="-120"/>
        </a:defRPr>
      </a:lvl4pPr>
      <a:lvl5pPr algn="l" rtl="0" eaLnBrk="0" fontAlgn="base" hangingPunct="0">
        <a:spcBef>
          <a:spcPct val="0"/>
        </a:spcBef>
        <a:spcAft>
          <a:spcPct val="0"/>
        </a:spcAft>
        <a:defRPr kumimoji="1" sz="3600" b="1">
          <a:solidFill>
            <a:srgbClr val="336699"/>
          </a:solidFill>
          <a:latin typeface="Arial" charset="0"/>
          <a:ea typeface="微軟正黑體" pitchFamily="34" charset="-120"/>
        </a:defRPr>
      </a:lvl5pPr>
      <a:lvl6pPr marL="457200" algn="l" rtl="0" eaLnBrk="0" fontAlgn="base" hangingPunct="0">
        <a:spcBef>
          <a:spcPct val="0"/>
        </a:spcBef>
        <a:spcAft>
          <a:spcPct val="0"/>
        </a:spcAft>
        <a:defRPr kumimoji="1" sz="3600" b="1">
          <a:solidFill>
            <a:srgbClr val="0066FF"/>
          </a:solidFill>
          <a:latin typeface="Arial" charset="0"/>
          <a:ea typeface="微軟正黑體" pitchFamily="34" charset="-120"/>
        </a:defRPr>
      </a:lvl6pPr>
      <a:lvl7pPr marL="914400" algn="l" rtl="0" eaLnBrk="0" fontAlgn="base" hangingPunct="0">
        <a:spcBef>
          <a:spcPct val="0"/>
        </a:spcBef>
        <a:spcAft>
          <a:spcPct val="0"/>
        </a:spcAft>
        <a:defRPr kumimoji="1" sz="3600" b="1">
          <a:solidFill>
            <a:srgbClr val="0066FF"/>
          </a:solidFill>
          <a:latin typeface="Arial" charset="0"/>
          <a:ea typeface="微軟正黑體" pitchFamily="34" charset="-120"/>
        </a:defRPr>
      </a:lvl7pPr>
      <a:lvl8pPr marL="1371600" algn="l" rtl="0" eaLnBrk="0" fontAlgn="base" hangingPunct="0">
        <a:spcBef>
          <a:spcPct val="0"/>
        </a:spcBef>
        <a:spcAft>
          <a:spcPct val="0"/>
        </a:spcAft>
        <a:defRPr kumimoji="1" sz="3600" b="1">
          <a:solidFill>
            <a:srgbClr val="0066FF"/>
          </a:solidFill>
          <a:latin typeface="Arial" charset="0"/>
          <a:ea typeface="微軟正黑體" pitchFamily="34" charset="-120"/>
        </a:defRPr>
      </a:lvl8pPr>
      <a:lvl9pPr marL="1828800" algn="l" rtl="0" eaLnBrk="0" fontAlgn="base" hangingPunct="0">
        <a:spcBef>
          <a:spcPct val="0"/>
        </a:spcBef>
        <a:spcAft>
          <a:spcPct val="0"/>
        </a:spcAft>
        <a:defRPr kumimoji="1" sz="3600" b="1">
          <a:solidFill>
            <a:srgbClr val="0066FF"/>
          </a:solidFill>
          <a:latin typeface="Arial" charset="0"/>
          <a:ea typeface="微軟正黑體" pitchFamily="34" charset="-120"/>
        </a:defRPr>
      </a:lvl9pPr>
    </p:titleStyle>
    <p:bodyStyle>
      <a:lvl1pPr marL="895350" indent="-895350" algn="l" rtl="0" eaLnBrk="0" fontAlgn="base" hangingPunct="0">
        <a:spcBef>
          <a:spcPct val="20000"/>
        </a:spcBef>
        <a:spcAft>
          <a:spcPct val="0"/>
        </a:spcAft>
        <a:buChar char="•"/>
        <a:defRPr kumimoji="1" sz="2800">
          <a:solidFill>
            <a:schemeClr val="tx1"/>
          </a:solidFill>
          <a:latin typeface="+mn-lt"/>
          <a:ea typeface="+mn-ea"/>
          <a:cs typeface="+mn-cs"/>
        </a:defRPr>
      </a:lvl1pPr>
      <a:lvl2pPr marL="1588" indent="712788" algn="l" rtl="0" eaLnBrk="0" fontAlgn="base" hangingPunct="0">
        <a:lnSpc>
          <a:spcPct val="110000"/>
        </a:lnSpc>
        <a:spcBef>
          <a:spcPct val="20000"/>
        </a:spcBef>
        <a:spcAft>
          <a:spcPct val="0"/>
        </a:spcAft>
        <a:buChar char="–"/>
        <a:defRPr sz="2800">
          <a:solidFill>
            <a:schemeClr val="tx1"/>
          </a:solidFill>
          <a:latin typeface="+mn-lt"/>
          <a:ea typeface="+mn-ea"/>
        </a:defRPr>
      </a:lvl2pPr>
      <a:lvl3pPr marL="1143000" indent="-1139825" algn="l" rtl="0" eaLnBrk="0" fontAlgn="base" hangingPunct="0">
        <a:spcBef>
          <a:spcPct val="20000"/>
        </a:spcBef>
        <a:spcAft>
          <a:spcPct val="0"/>
        </a:spcAft>
        <a:buChar char="•"/>
        <a:defRPr kumimoji="1" lang="zh-TW" altLang="en-US" sz="2800" dirty="0">
          <a:solidFill>
            <a:schemeClr val="tx1"/>
          </a:solidFill>
          <a:latin typeface="+mn-lt"/>
          <a:ea typeface="+mn-ea"/>
        </a:defRPr>
      </a:lvl3pPr>
      <a:lvl4pPr marL="266700" indent="-266700" algn="l" rtl="0" eaLnBrk="0" fontAlgn="base" hangingPunct="0">
        <a:spcBef>
          <a:spcPct val="20000"/>
        </a:spcBef>
        <a:spcAft>
          <a:spcPct val="0"/>
        </a:spcAft>
        <a:buChar char="–"/>
        <a:defRPr kumimoji="1" sz="2800">
          <a:solidFill>
            <a:schemeClr val="tx1"/>
          </a:solidFill>
          <a:latin typeface="+mn-lt"/>
          <a:ea typeface="+mn-ea"/>
        </a:defRPr>
      </a:lvl4pPr>
      <a:lvl5pPr marL="395288" indent="-395288" algn="l" rtl="0" eaLnBrk="0" fontAlgn="base" hangingPunct="0">
        <a:spcBef>
          <a:spcPct val="20000"/>
        </a:spcBef>
        <a:spcAft>
          <a:spcPct val="0"/>
        </a:spcAft>
        <a:buChar char="»"/>
        <a:defRPr kumimoji="1" sz="280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110.xml"/><Relationship Id="rId3" Type="http://schemas.openxmlformats.org/officeDocument/2006/relationships/slide" Target="slide2.xml"/><Relationship Id="rId7" Type="http://schemas.openxmlformats.org/officeDocument/2006/relationships/image" Target="../media/image8.png"/><Relationship Id="rId12" Type="http://schemas.openxmlformats.org/officeDocument/2006/relationships/slide" Target="slide100.xml"/><Relationship Id="rId2" Type="http://schemas.openxmlformats.org/officeDocument/2006/relationships/slide" Target="slide39.xml"/><Relationship Id="rId1" Type="http://schemas.openxmlformats.org/officeDocument/2006/relationships/slideLayout" Target="../slideLayouts/slideLayout1.xml"/><Relationship Id="rId6" Type="http://schemas.openxmlformats.org/officeDocument/2006/relationships/slide" Target="slide29.xml"/><Relationship Id="rId11" Type="http://schemas.openxmlformats.org/officeDocument/2006/relationships/slide" Target="slide84.xml"/><Relationship Id="rId5" Type="http://schemas.openxmlformats.org/officeDocument/2006/relationships/slide" Target="slide50.xml"/><Relationship Id="rId10" Type="http://schemas.openxmlformats.org/officeDocument/2006/relationships/slide" Target="slide74.xml"/><Relationship Id="rId4" Type="http://schemas.openxmlformats.org/officeDocument/2006/relationships/slide" Target="slide15.xml"/><Relationship Id="rId9" Type="http://schemas.openxmlformats.org/officeDocument/2006/relationships/slide" Target="slide52.xml"/><Relationship Id="rId14" Type="http://schemas.openxmlformats.org/officeDocument/2006/relationships/slide" Target="slide117.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1.xml"/><Relationship Id="rId1" Type="http://schemas.openxmlformats.org/officeDocument/2006/relationships/vmlDrawing" Target="../drawings/vmlDrawing3.vml"/><Relationship Id="rId5" Type="http://schemas.openxmlformats.org/officeDocument/2006/relationships/image" Target="../media/image110.jpeg"/><Relationship Id="rId4" Type="http://schemas.openxmlformats.org/officeDocument/2006/relationships/image" Target="../media/image109.wmf"/></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39.wmf"/><Relationship Id="rId5" Type="http://schemas.openxmlformats.org/officeDocument/2006/relationships/oleObject" Target="../embeddings/oleObject2.bin"/><Relationship Id="rId4" Type="http://schemas.openxmlformats.org/officeDocument/2006/relationships/image" Target="../media/image38.wmf"/><Relationship Id="rId9"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3.xml"/><Relationship Id="rId1" Type="http://schemas.openxmlformats.org/officeDocument/2006/relationships/vmlDrawing" Target="../drawings/vmlDrawing2.vml"/><Relationship Id="rId5" Type="http://schemas.openxmlformats.org/officeDocument/2006/relationships/image" Target="../media/image80.jpeg"/><Relationship Id="rId4" Type="http://schemas.openxmlformats.org/officeDocument/2006/relationships/image" Target="../media/image79.wmf"/></Relationships>
</file>

<file path=ppt/slides/_rels/slide7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7.xml"/><Relationship Id="rId4" Type="http://schemas.openxmlformats.org/officeDocument/2006/relationships/image" Target="../media/image97.jpeg"/></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mp1">
            <a:hlinkClick r:id="rId2" action="ppaction://hlinksldjump"/>
            <a:extLst>
              <a:ext uri="{FF2B5EF4-FFF2-40B4-BE49-F238E27FC236}">
                <a16:creationId xmlns:a16="http://schemas.microsoft.com/office/drawing/2014/main" id="{80FB0ACA-C41C-4F2A-8172-BF6BE8600358}"/>
              </a:ext>
            </a:extLst>
          </p:cNvPr>
          <p:cNvSpPr>
            <a:spLocks noChangeArrowheads="1"/>
          </p:cNvSpPr>
          <p:nvPr/>
        </p:nvSpPr>
        <p:spPr bwMode="auto">
          <a:xfrm>
            <a:off x="428625" y="2266950"/>
            <a:ext cx="433388" cy="347663"/>
          </a:xfrm>
          <a:prstGeom prst="rect">
            <a:avLst/>
          </a:prstGeom>
          <a:solidFill>
            <a:srgbClr val="002060"/>
          </a:solidFill>
          <a:ln>
            <a:noFill/>
          </a:ln>
          <a:effectLst>
            <a:outerShdw dist="35921" dir="2700000" algn="ctr" rotWithShape="0">
              <a:schemeClr val="tx1"/>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600">
                <a:latin typeface="Arial" panose="020B0604020202020204" pitchFamily="34" charset="0"/>
              </a:rPr>
              <a:t>6-1</a:t>
            </a:r>
          </a:p>
        </p:txBody>
      </p:sp>
      <p:sp>
        <p:nvSpPr>
          <p:cNvPr id="41987" name="temp2">
            <a:hlinkClick r:id="rId3" action="ppaction://hlinksldjump"/>
            <a:extLst>
              <a:ext uri="{FF2B5EF4-FFF2-40B4-BE49-F238E27FC236}">
                <a16:creationId xmlns:a16="http://schemas.microsoft.com/office/drawing/2014/main" id="{43C692A7-66F6-4421-99D3-50862E3831E4}"/>
              </a:ext>
            </a:extLst>
          </p:cNvPr>
          <p:cNvSpPr>
            <a:spLocks noChangeArrowheads="1"/>
          </p:cNvSpPr>
          <p:nvPr/>
        </p:nvSpPr>
        <p:spPr bwMode="auto">
          <a:xfrm>
            <a:off x="862013" y="2266950"/>
            <a:ext cx="3581400" cy="347663"/>
          </a:xfrm>
          <a:prstGeom prst="rect">
            <a:avLst/>
          </a:prstGeom>
          <a:solidFill>
            <a:srgbClr val="0070C0"/>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zh-TW" altLang="en-US" sz="1600">
                <a:latin typeface="文鼎新細黑" pitchFamily="49" charset="-120"/>
                <a:ea typeface="文鼎新細黑" pitchFamily="49" charset="-120"/>
              </a:rPr>
              <a:t>組合邏輯電路設計步驟</a:t>
            </a:r>
          </a:p>
        </p:txBody>
      </p:sp>
      <p:sp>
        <p:nvSpPr>
          <p:cNvPr id="41988" name="temp3">
            <a:hlinkClick r:id="rId2" action="ppaction://hlinksldjump"/>
            <a:extLst>
              <a:ext uri="{FF2B5EF4-FFF2-40B4-BE49-F238E27FC236}">
                <a16:creationId xmlns:a16="http://schemas.microsoft.com/office/drawing/2014/main" id="{8414B3F3-4652-4284-A287-C84BEF902AF9}"/>
              </a:ext>
            </a:extLst>
          </p:cNvPr>
          <p:cNvSpPr>
            <a:spLocks noChangeArrowheads="1"/>
          </p:cNvSpPr>
          <p:nvPr/>
        </p:nvSpPr>
        <p:spPr bwMode="auto">
          <a:xfrm>
            <a:off x="428625" y="2786063"/>
            <a:ext cx="433388" cy="347662"/>
          </a:xfrm>
          <a:prstGeom prst="rect">
            <a:avLst/>
          </a:prstGeom>
          <a:solidFill>
            <a:srgbClr val="002060"/>
          </a:solidFill>
          <a:ln>
            <a:noFill/>
          </a:ln>
          <a:effectLst>
            <a:outerShdw dist="35921" dir="2700000" algn="ctr" rotWithShape="0">
              <a:schemeClr val="tx1"/>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600">
                <a:latin typeface="Arial" panose="020B0604020202020204" pitchFamily="34" charset="0"/>
              </a:rPr>
              <a:t>6-2</a:t>
            </a:r>
          </a:p>
        </p:txBody>
      </p:sp>
      <p:sp>
        <p:nvSpPr>
          <p:cNvPr id="41989" name="temp4">
            <a:hlinkClick r:id="rId4" action="ppaction://hlinksldjump"/>
            <a:extLst>
              <a:ext uri="{FF2B5EF4-FFF2-40B4-BE49-F238E27FC236}">
                <a16:creationId xmlns:a16="http://schemas.microsoft.com/office/drawing/2014/main" id="{5160744D-6CEC-4376-B18E-3310423784A8}"/>
              </a:ext>
            </a:extLst>
          </p:cNvPr>
          <p:cNvSpPr>
            <a:spLocks noChangeArrowheads="1"/>
          </p:cNvSpPr>
          <p:nvPr/>
        </p:nvSpPr>
        <p:spPr bwMode="auto">
          <a:xfrm>
            <a:off x="862013" y="2786063"/>
            <a:ext cx="3581400" cy="347662"/>
          </a:xfrm>
          <a:prstGeom prst="rect">
            <a:avLst/>
          </a:prstGeom>
          <a:solidFill>
            <a:srgbClr val="0070C0"/>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zh-TW" altLang="en-US" sz="1600">
                <a:latin typeface="文鼎新細黑" pitchFamily="49" charset="-120"/>
                <a:ea typeface="文鼎新細黑" pitchFamily="49" charset="-120"/>
              </a:rPr>
              <a:t>加法器</a:t>
            </a:r>
          </a:p>
        </p:txBody>
      </p:sp>
      <p:sp>
        <p:nvSpPr>
          <p:cNvPr id="41990" name="temp5">
            <a:hlinkClick r:id="rId5" action="ppaction://hlinksldjump"/>
            <a:extLst>
              <a:ext uri="{FF2B5EF4-FFF2-40B4-BE49-F238E27FC236}">
                <a16:creationId xmlns:a16="http://schemas.microsoft.com/office/drawing/2014/main" id="{C0227ADE-9842-401E-8D63-404729858CA1}"/>
              </a:ext>
            </a:extLst>
          </p:cNvPr>
          <p:cNvSpPr>
            <a:spLocks noChangeArrowheads="1"/>
          </p:cNvSpPr>
          <p:nvPr/>
        </p:nvSpPr>
        <p:spPr bwMode="auto">
          <a:xfrm>
            <a:off x="428625" y="3286125"/>
            <a:ext cx="433388" cy="347663"/>
          </a:xfrm>
          <a:prstGeom prst="rect">
            <a:avLst/>
          </a:prstGeom>
          <a:solidFill>
            <a:srgbClr val="002060"/>
          </a:solidFill>
          <a:ln>
            <a:noFill/>
          </a:ln>
          <a:effectLst>
            <a:outerShdw dist="35921" dir="2700000" algn="ctr" rotWithShape="0">
              <a:schemeClr val="tx1"/>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600">
                <a:latin typeface="Arial" panose="020B0604020202020204" pitchFamily="34" charset="0"/>
              </a:rPr>
              <a:t>6-3</a:t>
            </a:r>
          </a:p>
        </p:txBody>
      </p:sp>
      <p:sp>
        <p:nvSpPr>
          <p:cNvPr id="41991" name="temp6">
            <a:hlinkClick r:id="rId6" action="ppaction://hlinksldjump"/>
            <a:extLst>
              <a:ext uri="{FF2B5EF4-FFF2-40B4-BE49-F238E27FC236}">
                <a16:creationId xmlns:a16="http://schemas.microsoft.com/office/drawing/2014/main" id="{E694D7CB-08DD-4C14-A929-9CFD0F69D9C2}"/>
              </a:ext>
            </a:extLst>
          </p:cNvPr>
          <p:cNvSpPr>
            <a:spLocks noChangeArrowheads="1"/>
          </p:cNvSpPr>
          <p:nvPr/>
        </p:nvSpPr>
        <p:spPr bwMode="auto">
          <a:xfrm>
            <a:off x="862013" y="3286125"/>
            <a:ext cx="3581400" cy="347663"/>
          </a:xfrm>
          <a:prstGeom prst="rect">
            <a:avLst/>
          </a:prstGeom>
          <a:solidFill>
            <a:srgbClr val="0070C0"/>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zh-TW" altLang="en-US" sz="1600">
                <a:latin typeface="文鼎新細黑" pitchFamily="49" charset="-120"/>
                <a:ea typeface="文鼎新細黑" pitchFamily="49" charset="-120"/>
              </a:rPr>
              <a:t>減法器</a:t>
            </a:r>
          </a:p>
        </p:txBody>
      </p:sp>
      <p:pic>
        <p:nvPicPr>
          <p:cNvPr id="41992" name="temp7" descr="D:\工作區\PPT\01_電群\64A9310 多媒體介面\image\CH.png">
            <a:extLst>
              <a:ext uri="{FF2B5EF4-FFF2-40B4-BE49-F238E27FC236}">
                <a16:creationId xmlns:a16="http://schemas.microsoft.com/office/drawing/2014/main" id="{11A43CB2-DE4E-4BAB-9AD2-0EFC67D39D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750" y="1355725"/>
            <a:ext cx="66405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temp8">
            <a:extLst>
              <a:ext uri="{FF2B5EF4-FFF2-40B4-BE49-F238E27FC236}">
                <a16:creationId xmlns:a16="http://schemas.microsoft.com/office/drawing/2014/main" id="{36EBE455-B49B-40F6-8DB2-E1AC12A75E84}"/>
              </a:ext>
            </a:extLst>
          </p:cNvPr>
          <p:cNvSpPr txBox="1">
            <a:spLocks noChangeArrowheads="1"/>
          </p:cNvSpPr>
          <p:nvPr/>
        </p:nvSpPr>
        <p:spPr bwMode="auto">
          <a:xfrm>
            <a:off x="414338" y="1370013"/>
            <a:ext cx="989012"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2500">
                <a:solidFill>
                  <a:schemeClr val="tx1"/>
                </a:solidFill>
                <a:latin typeface="Arial Rounded MT Bold" panose="020F0704030504030204" pitchFamily="34" charset="0"/>
                <a:ea typeface="Arial Unicode MS" pitchFamily="34" charset="-120"/>
              </a:rPr>
              <a:t>CH6</a:t>
            </a:r>
            <a:endParaRPr lang="zh-TW" altLang="en-US" sz="2500">
              <a:solidFill>
                <a:schemeClr val="tx1"/>
              </a:solidFill>
              <a:latin typeface="Arial Rounded MT Bold" panose="020F0704030504030204" pitchFamily="34" charset="0"/>
              <a:ea typeface="Arial Unicode MS" pitchFamily="34" charset="-120"/>
            </a:endParaRPr>
          </a:p>
        </p:txBody>
      </p:sp>
      <p:sp>
        <p:nvSpPr>
          <p:cNvPr id="41994" name="temp9">
            <a:extLst>
              <a:ext uri="{FF2B5EF4-FFF2-40B4-BE49-F238E27FC236}">
                <a16:creationId xmlns:a16="http://schemas.microsoft.com/office/drawing/2014/main" id="{6E53D12E-DCF0-4B3D-A711-F28D491F519C}"/>
              </a:ext>
            </a:extLst>
          </p:cNvPr>
          <p:cNvSpPr txBox="1">
            <a:spLocks noChangeArrowheads="1"/>
          </p:cNvSpPr>
          <p:nvPr/>
        </p:nvSpPr>
        <p:spPr bwMode="auto">
          <a:xfrm>
            <a:off x="1474788" y="1239838"/>
            <a:ext cx="557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zh-TW" altLang="en-US" sz="2400">
                <a:solidFill>
                  <a:schemeClr val="tx1"/>
                </a:solidFill>
                <a:latin typeface="微軟正黑體" panose="020B0604030504040204" pitchFamily="34" charset="-120"/>
                <a:ea typeface="微軟正黑體" panose="020B0604030504040204" pitchFamily="34" charset="-120"/>
              </a:rPr>
              <a:t>組合邏輯電路設計及應用</a:t>
            </a:r>
          </a:p>
        </p:txBody>
      </p:sp>
      <p:sp>
        <p:nvSpPr>
          <p:cNvPr id="41995" name="temp10">
            <a:hlinkClick r:id="rId5" action="ppaction://hlinksldjump"/>
            <a:extLst>
              <a:ext uri="{FF2B5EF4-FFF2-40B4-BE49-F238E27FC236}">
                <a16:creationId xmlns:a16="http://schemas.microsoft.com/office/drawing/2014/main" id="{805FF9B6-CE13-49B1-BF5F-364CFAD8E49B}"/>
              </a:ext>
            </a:extLst>
          </p:cNvPr>
          <p:cNvSpPr>
            <a:spLocks noChangeArrowheads="1"/>
          </p:cNvSpPr>
          <p:nvPr/>
        </p:nvSpPr>
        <p:spPr bwMode="auto">
          <a:xfrm>
            <a:off x="428625" y="3786188"/>
            <a:ext cx="433388" cy="347662"/>
          </a:xfrm>
          <a:prstGeom prst="rect">
            <a:avLst/>
          </a:prstGeom>
          <a:solidFill>
            <a:srgbClr val="002060"/>
          </a:solidFill>
          <a:ln>
            <a:noFill/>
          </a:ln>
          <a:effectLst>
            <a:outerShdw dist="35921" dir="2700000" algn="ctr" rotWithShape="0">
              <a:schemeClr val="tx1"/>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600">
                <a:latin typeface="Arial" panose="020B0604020202020204" pitchFamily="34" charset="0"/>
              </a:rPr>
              <a:t>6-4</a:t>
            </a:r>
          </a:p>
        </p:txBody>
      </p:sp>
      <p:sp>
        <p:nvSpPr>
          <p:cNvPr id="41996" name="temp11">
            <a:hlinkClick r:id="rId8" action="ppaction://hlinksldjump"/>
            <a:extLst>
              <a:ext uri="{FF2B5EF4-FFF2-40B4-BE49-F238E27FC236}">
                <a16:creationId xmlns:a16="http://schemas.microsoft.com/office/drawing/2014/main" id="{4AA865A7-2068-42B6-8D00-D59EA05EB121}"/>
              </a:ext>
            </a:extLst>
          </p:cNvPr>
          <p:cNvSpPr>
            <a:spLocks noChangeArrowheads="1"/>
          </p:cNvSpPr>
          <p:nvPr/>
        </p:nvSpPr>
        <p:spPr bwMode="auto">
          <a:xfrm>
            <a:off x="862013" y="3786188"/>
            <a:ext cx="3581400" cy="347662"/>
          </a:xfrm>
          <a:prstGeom prst="rect">
            <a:avLst/>
          </a:prstGeom>
          <a:solidFill>
            <a:srgbClr val="0070C0"/>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zh-TW" altLang="en-US" sz="1600">
                <a:latin typeface="文鼎新細黑" pitchFamily="49" charset="-120"/>
                <a:ea typeface="文鼎新細黑" pitchFamily="49" charset="-120"/>
              </a:rPr>
              <a:t>二進碼十進位加法器</a:t>
            </a:r>
          </a:p>
        </p:txBody>
      </p:sp>
      <p:sp>
        <p:nvSpPr>
          <p:cNvPr id="41997" name="temp12">
            <a:hlinkClick r:id="rId5" action="ppaction://hlinksldjump"/>
            <a:extLst>
              <a:ext uri="{FF2B5EF4-FFF2-40B4-BE49-F238E27FC236}">
                <a16:creationId xmlns:a16="http://schemas.microsoft.com/office/drawing/2014/main" id="{6E77BC5A-C23E-4F3D-B10A-43480851B41A}"/>
              </a:ext>
            </a:extLst>
          </p:cNvPr>
          <p:cNvSpPr>
            <a:spLocks noChangeArrowheads="1"/>
          </p:cNvSpPr>
          <p:nvPr/>
        </p:nvSpPr>
        <p:spPr bwMode="auto">
          <a:xfrm>
            <a:off x="428625" y="4286250"/>
            <a:ext cx="433388" cy="347663"/>
          </a:xfrm>
          <a:prstGeom prst="rect">
            <a:avLst/>
          </a:prstGeom>
          <a:solidFill>
            <a:srgbClr val="002060"/>
          </a:solidFill>
          <a:ln>
            <a:noFill/>
          </a:ln>
          <a:effectLst>
            <a:outerShdw dist="35921" dir="2700000" algn="ctr" rotWithShape="0">
              <a:schemeClr val="tx1"/>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600">
                <a:latin typeface="Arial" panose="020B0604020202020204" pitchFamily="34" charset="0"/>
              </a:rPr>
              <a:t>6-5</a:t>
            </a:r>
          </a:p>
        </p:txBody>
      </p:sp>
      <p:sp>
        <p:nvSpPr>
          <p:cNvPr id="41998" name="temp13">
            <a:hlinkClick r:id="rId9" action="ppaction://hlinksldjump"/>
            <a:extLst>
              <a:ext uri="{FF2B5EF4-FFF2-40B4-BE49-F238E27FC236}">
                <a16:creationId xmlns:a16="http://schemas.microsoft.com/office/drawing/2014/main" id="{C386F935-223F-4D44-9909-C94B2E5771E1}"/>
              </a:ext>
            </a:extLst>
          </p:cNvPr>
          <p:cNvSpPr>
            <a:spLocks noChangeArrowheads="1"/>
          </p:cNvSpPr>
          <p:nvPr/>
        </p:nvSpPr>
        <p:spPr bwMode="auto">
          <a:xfrm>
            <a:off x="862013" y="4286250"/>
            <a:ext cx="3581400" cy="347663"/>
          </a:xfrm>
          <a:prstGeom prst="rect">
            <a:avLst/>
          </a:prstGeom>
          <a:solidFill>
            <a:srgbClr val="0070C0"/>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zh-TW" altLang="en-US" sz="1600">
                <a:latin typeface="文鼎新細黑" pitchFamily="49" charset="-120"/>
                <a:ea typeface="文鼎新細黑" pitchFamily="49" charset="-120"/>
              </a:rPr>
              <a:t>解碼器</a:t>
            </a:r>
          </a:p>
        </p:txBody>
      </p:sp>
      <p:sp>
        <p:nvSpPr>
          <p:cNvPr id="41999" name="temp14">
            <a:hlinkClick r:id="rId5" action="ppaction://hlinksldjump"/>
            <a:extLst>
              <a:ext uri="{FF2B5EF4-FFF2-40B4-BE49-F238E27FC236}">
                <a16:creationId xmlns:a16="http://schemas.microsoft.com/office/drawing/2014/main" id="{64A21A5B-F1D6-402F-B29E-7CD2CE5330FD}"/>
              </a:ext>
            </a:extLst>
          </p:cNvPr>
          <p:cNvSpPr>
            <a:spLocks noChangeArrowheads="1"/>
          </p:cNvSpPr>
          <p:nvPr/>
        </p:nvSpPr>
        <p:spPr bwMode="auto">
          <a:xfrm>
            <a:off x="4643438" y="2266950"/>
            <a:ext cx="547687" cy="347663"/>
          </a:xfrm>
          <a:prstGeom prst="rect">
            <a:avLst/>
          </a:prstGeom>
          <a:solidFill>
            <a:srgbClr val="002060"/>
          </a:solidFill>
          <a:ln>
            <a:noFill/>
          </a:ln>
          <a:effectLst>
            <a:outerShdw dist="35921" dir="2700000" algn="ctr" rotWithShape="0">
              <a:schemeClr val="tx1"/>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600">
                <a:latin typeface="Arial" panose="020B0604020202020204" pitchFamily="34" charset="0"/>
              </a:rPr>
              <a:t>6-6</a:t>
            </a:r>
          </a:p>
        </p:txBody>
      </p:sp>
      <p:sp>
        <p:nvSpPr>
          <p:cNvPr id="42000" name="temp15">
            <a:hlinkClick r:id="rId10" action="ppaction://hlinksldjump"/>
            <a:extLst>
              <a:ext uri="{FF2B5EF4-FFF2-40B4-BE49-F238E27FC236}">
                <a16:creationId xmlns:a16="http://schemas.microsoft.com/office/drawing/2014/main" id="{B9E3E47C-222F-4173-A9CB-BF2502E9F8AC}"/>
              </a:ext>
            </a:extLst>
          </p:cNvPr>
          <p:cNvSpPr>
            <a:spLocks noChangeArrowheads="1"/>
          </p:cNvSpPr>
          <p:nvPr/>
        </p:nvSpPr>
        <p:spPr bwMode="auto">
          <a:xfrm>
            <a:off x="5191125" y="2266950"/>
            <a:ext cx="3467100" cy="347663"/>
          </a:xfrm>
          <a:prstGeom prst="rect">
            <a:avLst/>
          </a:prstGeom>
          <a:solidFill>
            <a:srgbClr val="0070C0"/>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zh-TW" altLang="en-US" sz="1600">
                <a:latin typeface="文鼎新細黑" pitchFamily="49" charset="-120"/>
                <a:ea typeface="文鼎新細黑" pitchFamily="49" charset="-120"/>
              </a:rPr>
              <a:t>編碼器</a:t>
            </a:r>
            <a:endParaRPr lang="en-US" altLang="zh-TW" sz="1600">
              <a:latin typeface="文鼎新細黑" pitchFamily="49" charset="-120"/>
              <a:ea typeface="文鼎新細黑" pitchFamily="49" charset="-120"/>
            </a:endParaRPr>
          </a:p>
        </p:txBody>
      </p:sp>
      <p:sp>
        <p:nvSpPr>
          <p:cNvPr id="42001" name="temp16">
            <a:hlinkClick r:id="rId5" action="ppaction://hlinksldjump"/>
            <a:extLst>
              <a:ext uri="{FF2B5EF4-FFF2-40B4-BE49-F238E27FC236}">
                <a16:creationId xmlns:a16="http://schemas.microsoft.com/office/drawing/2014/main" id="{F0FC2885-D296-4C15-A40E-E8846953E0DE}"/>
              </a:ext>
            </a:extLst>
          </p:cNvPr>
          <p:cNvSpPr>
            <a:spLocks noChangeArrowheads="1"/>
          </p:cNvSpPr>
          <p:nvPr/>
        </p:nvSpPr>
        <p:spPr bwMode="auto">
          <a:xfrm>
            <a:off x="4643438" y="2786063"/>
            <a:ext cx="547687" cy="347662"/>
          </a:xfrm>
          <a:prstGeom prst="rect">
            <a:avLst/>
          </a:prstGeom>
          <a:solidFill>
            <a:srgbClr val="002060"/>
          </a:solidFill>
          <a:ln>
            <a:noFill/>
          </a:ln>
          <a:effectLst>
            <a:outerShdw dist="35921" dir="2700000" algn="ctr" rotWithShape="0">
              <a:schemeClr val="tx1"/>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600">
                <a:latin typeface="Arial" panose="020B0604020202020204" pitchFamily="34" charset="0"/>
              </a:rPr>
              <a:t>6-7</a:t>
            </a:r>
          </a:p>
        </p:txBody>
      </p:sp>
      <p:sp>
        <p:nvSpPr>
          <p:cNvPr id="42002" name="temp17">
            <a:hlinkClick r:id="rId11" action="ppaction://hlinksldjump"/>
            <a:extLst>
              <a:ext uri="{FF2B5EF4-FFF2-40B4-BE49-F238E27FC236}">
                <a16:creationId xmlns:a16="http://schemas.microsoft.com/office/drawing/2014/main" id="{863FBE02-BD80-4FAD-A19F-3F895E8BEFF9}"/>
              </a:ext>
            </a:extLst>
          </p:cNvPr>
          <p:cNvSpPr>
            <a:spLocks noChangeArrowheads="1"/>
          </p:cNvSpPr>
          <p:nvPr/>
        </p:nvSpPr>
        <p:spPr bwMode="auto">
          <a:xfrm>
            <a:off x="5191125" y="2786063"/>
            <a:ext cx="3467100" cy="347662"/>
          </a:xfrm>
          <a:prstGeom prst="rect">
            <a:avLst/>
          </a:prstGeom>
          <a:solidFill>
            <a:srgbClr val="0070C0"/>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zh-TW" altLang="en-US" sz="1600">
                <a:latin typeface="文鼎新細黑" pitchFamily="49" charset="-120"/>
                <a:ea typeface="文鼎新細黑" pitchFamily="49" charset="-120"/>
              </a:rPr>
              <a:t>多工器</a:t>
            </a:r>
            <a:endParaRPr lang="en-US" altLang="zh-TW" sz="1600">
              <a:latin typeface="文鼎新細黑" pitchFamily="49" charset="-120"/>
              <a:ea typeface="文鼎新細黑" pitchFamily="49" charset="-120"/>
            </a:endParaRPr>
          </a:p>
        </p:txBody>
      </p:sp>
      <p:sp>
        <p:nvSpPr>
          <p:cNvPr id="42003" name="temp18">
            <a:hlinkClick r:id="rId5" action="ppaction://hlinksldjump"/>
            <a:extLst>
              <a:ext uri="{FF2B5EF4-FFF2-40B4-BE49-F238E27FC236}">
                <a16:creationId xmlns:a16="http://schemas.microsoft.com/office/drawing/2014/main" id="{9FB909DE-CB72-4015-91D8-3C615F591D4E}"/>
              </a:ext>
            </a:extLst>
          </p:cNvPr>
          <p:cNvSpPr>
            <a:spLocks noChangeArrowheads="1"/>
          </p:cNvSpPr>
          <p:nvPr/>
        </p:nvSpPr>
        <p:spPr bwMode="auto">
          <a:xfrm>
            <a:off x="4643438" y="3282950"/>
            <a:ext cx="647700" cy="347663"/>
          </a:xfrm>
          <a:prstGeom prst="rect">
            <a:avLst/>
          </a:prstGeom>
          <a:solidFill>
            <a:srgbClr val="002060"/>
          </a:solidFill>
          <a:ln>
            <a:noFill/>
          </a:ln>
          <a:effectLst>
            <a:outerShdw dist="35921" dir="2700000" algn="ctr" rotWithShape="0">
              <a:schemeClr val="tx1"/>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600">
                <a:latin typeface="Arial" panose="020B0604020202020204" pitchFamily="34" charset="0"/>
              </a:rPr>
              <a:t>6-8</a:t>
            </a:r>
          </a:p>
        </p:txBody>
      </p:sp>
      <p:sp>
        <p:nvSpPr>
          <p:cNvPr id="42004" name="temp19">
            <a:hlinkClick r:id="rId12" action="ppaction://hlinksldjump"/>
            <a:extLst>
              <a:ext uri="{FF2B5EF4-FFF2-40B4-BE49-F238E27FC236}">
                <a16:creationId xmlns:a16="http://schemas.microsoft.com/office/drawing/2014/main" id="{0B63E9E7-AADB-4DD9-AD82-23C91FB8495F}"/>
              </a:ext>
            </a:extLst>
          </p:cNvPr>
          <p:cNvSpPr>
            <a:spLocks noChangeArrowheads="1"/>
          </p:cNvSpPr>
          <p:nvPr/>
        </p:nvSpPr>
        <p:spPr bwMode="auto">
          <a:xfrm>
            <a:off x="5191125" y="3282950"/>
            <a:ext cx="3467100" cy="347663"/>
          </a:xfrm>
          <a:prstGeom prst="rect">
            <a:avLst/>
          </a:prstGeom>
          <a:solidFill>
            <a:srgbClr val="0070C0"/>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zh-TW" altLang="en-US" sz="1600">
                <a:latin typeface="文鼎新細黑" pitchFamily="49" charset="-120"/>
                <a:ea typeface="文鼎新細黑" pitchFamily="49" charset="-120"/>
              </a:rPr>
              <a:t>解多工器</a:t>
            </a:r>
            <a:endParaRPr lang="en-US" altLang="zh-TW" sz="1600">
              <a:latin typeface="文鼎新細黑" pitchFamily="49" charset="-120"/>
              <a:ea typeface="文鼎新細黑" pitchFamily="49" charset="-120"/>
            </a:endParaRPr>
          </a:p>
        </p:txBody>
      </p:sp>
      <p:sp>
        <p:nvSpPr>
          <p:cNvPr id="42005" name="temp20">
            <a:hlinkClick r:id="rId5" action="ppaction://hlinksldjump"/>
            <a:extLst>
              <a:ext uri="{FF2B5EF4-FFF2-40B4-BE49-F238E27FC236}">
                <a16:creationId xmlns:a16="http://schemas.microsoft.com/office/drawing/2014/main" id="{5382FA32-8182-4565-BB5A-D5D8491D6CBB}"/>
              </a:ext>
            </a:extLst>
          </p:cNvPr>
          <p:cNvSpPr>
            <a:spLocks noChangeArrowheads="1"/>
          </p:cNvSpPr>
          <p:nvPr/>
        </p:nvSpPr>
        <p:spPr bwMode="auto">
          <a:xfrm>
            <a:off x="4672013" y="3738563"/>
            <a:ext cx="519112" cy="347662"/>
          </a:xfrm>
          <a:prstGeom prst="rect">
            <a:avLst/>
          </a:prstGeom>
          <a:solidFill>
            <a:srgbClr val="002060"/>
          </a:solidFill>
          <a:ln>
            <a:noFill/>
          </a:ln>
          <a:effectLst>
            <a:outerShdw dist="35921" dir="2700000" algn="ctr" rotWithShape="0">
              <a:schemeClr val="tx1"/>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600">
                <a:latin typeface="Arial" panose="020B0604020202020204" pitchFamily="34" charset="0"/>
              </a:rPr>
              <a:t>6-9</a:t>
            </a:r>
          </a:p>
        </p:txBody>
      </p:sp>
      <p:sp>
        <p:nvSpPr>
          <p:cNvPr id="42006" name="temp21">
            <a:hlinkClick r:id="rId13" action="ppaction://hlinksldjump"/>
            <a:extLst>
              <a:ext uri="{FF2B5EF4-FFF2-40B4-BE49-F238E27FC236}">
                <a16:creationId xmlns:a16="http://schemas.microsoft.com/office/drawing/2014/main" id="{B1649AD6-E4EF-4E37-87D4-3FBFF076C012}"/>
              </a:ext>
            </a:extLst>
          </p:cNvPr>
          <p:cNvSpPr>
            <a:spLocks noChangeArrowheads="1"/>
          </p:cNvSpPr>
          <p:nvPr/>
        </p:nvSpPr>
        <p:spPr bwMode="auto">
          <a:xfrm>
            <a:off x="5191125" y="3738563"/>
            <a:ext cx="3495675" cy="347662"/>
          </a:xfrm>
          <a:prstGeom prst="rect">
            <a:avLst/>
          </a:prstGeom>
          <a:solidFill>
            <a:srgbClr val="0070C0"/>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zh-TW" altLang="en-US" sz="1600">
                <a:latin typeface="文鼎新細黑" pitchFamily="49" charset="-120"/>
                <a:ea typeface="文鼎新細黑" pitchFamily="49" charset="-120"/>
              </a:rPr>
              <a:t>比較器</a:t>
            </a:r>
            <a:endParaRPr lang="en-US" altLang="zh-TW" sz="1600">
              <a:latin typeface="文鼎新細黑" pitchFamily="49" charset="-120"/>
              <a:ea typeface="文鼎新細黑" pitchFamily="49" charset="-120"/>
            </a:endParaRPr>
          </a:p>
        </p:txBody>
      </p:sp>
      <p:sp>
        <p:nvSpPr>
          <p:cNvPr id="42007" name="temp22">
            <a:hlinkClick r:id="rId5" action="ppaction://hlinksldjump"/>
            <a:extLst>
              <a:ext uri="{FF2B5EF4-FFF2-40B4-BE49-F238E27FC236}">
                <a16:creationId xmlns:a16="http://schemas.microsoft.com/office/drawing/2014/main" id="{5EA32691-D76B-4670-9B7A-05E1F2132AAF}"/>
              </a:ext>
            </a:extLst>
          </p:cNvPr>
          <p:cNvSpPr>
            <a:spLocks noChangeArrowheads="1"/>
          </p:cNvSpPr>
          <p:nvPr/>
        </p:nvSpPr>
        <p:spPr bwMode="auto">
          <a:xfrm>
            <a:off x="4672013" y="4257675"/>
            <a:ext cx="620712" cy="347663"/>
          </a:xfrm>
          <a:prstGeom prst="rect">
            <a:avLst/>
          </a:prstGeom>
          <a:solidFill>
            <a:srgbClr val="002060"/>
          </a:solidFill>
          <a:ln>
            <a:noFill/>
          </a:ln>
          <a:effectLst>
            <a:outerShdw dist="35921" dir="2700000" algn="ctr" rotWithShape="0">
              <a:schemeClr val="tx1"/>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en-US" altLang="zh-TW" sz="1600">
                <a:latin typeface="Arial" panose="020B0604020202020204" pitchFamily="34" charset="0"/>
              </a:rPr>
              <a:t>6-10</a:t>
            </a:r>
          </a:p>
        </p:txBody>
      </p:sp>
      <p:sp>
        <p:nvSpPr>
          <p:cNvPr id="42008" name="temp23">
            <a:hlinkClick r:id="rId14" action="ppaction://hlinksldjump"/>
            <a:extLst>
              <a:ext uri="{FF2B5EF4-FFF2-40B4-BE49-F238E27FC236}">
                <a16:creationId xmlns:a16="http://schemas.microsoft.com/office/drawing/2014/main" id="{A98E2C0C-F694-4A1B-B5FA-37AAB5240BED}"/>
              </a:ext>
            </a:extLst>
          </p:cNvPr>
          <p:cNvSpPr>
            <a:spLocks noChangeArrowheads="1"/>
          </p:cNvSpPr>
          <p:nvPr/>
        </p:nvSpPr>
        <p:spPr bwMode="auto">
          <a:xfrm>
            <a:off x="5191125" y="4257675"/>
            <a:ext cx="3495675" cy="347663"/>
          </a:xfrm>
          <a:prstGeom prst="rect">
            <a:avLst/>
          </a:prstGeom>
          <a:solidFill>
            <a:srgbClr val="0070C0"/>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eaLnBrk="1" hangingPunct="1"/>
            <a:r>
              <a:rPr lang="zh-TW" altLang="en-US" sz="1600">
                <a:latin typeface="Arial" panose="020B0604020202020204" pitchFamily="34" charset="0"/>
                <a:ea typeface="文鼎新細黑" pitchFamily="49" charset="-120"/>
              </a:rPr>
              <a:t>應用實例的認識</a:t>
            </a:r>
            <a:endParaRPr lang="en-US" altLang="zh-TW" sz="1600">
              <a:latin typeface="Arial" panose="020B0604020202020204" pitchFamily="34" charset="0"/>
              <a:ea typeface="文鼎新細黑" pitchFamily="49" charset="-12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a:extLst>
              <a:ext uri="{FF2B5EF4-FFF2-40B4-BE49-F238E27FC236}">
                <a16:creationId xmlns:a16="http://schemas.microsoft.com/office/drawing/2014/main" id="{014DBBC0-2B95-4E35-A838-7B2135C21ED7}"/>
              </a:ext>
            </a:extLst>
          </p:cNvPr>
          <p:cNvSpPr>
            <a:spLocks noGrp="1"/>
          </p:cNvSpPr>
          <p:nvPr>
            <p:ph type="title"/>
          </p:nvPr>
        </p:nvSpPr>
        <p:spPr>
          <a:xfrm>
            <a:off x="323850" y="600075"/>
            <a:ext cx="8135938" cy="720725"/>
          </a:xfrm>
        </p:spPr>
        <p:txBody>
          <a:bodyPr/>
          <a:lstStyle/>
          <a:p>
            <a:endParaRPr lang="zh-TW" altLang="en-US"/>
          </a:p>
        </p:txBody>
      </p:sp>
      <p:pic>
        <p:nvPicPr>
          <p:cNvPr id="51203" name="內容版面配置區 3">
            <a:extLst>
              <a:ext uri="{FF2B5EF4-FFF2-40B4-BE49-F238E27FC236}">
                <a16:creationId xmlns:a16="http://schemas.microsoft.com/office/drawing/2014/main" id="{356C8868-A413-4FD7-9002-8D5F63CD3F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84313"/>
            <a:ext cx="7920037" cy="3406775"/>
          </a:xfrm>
        </p:spPr>
      </p:pic>
      <p:sp>
        <p:nvSpPr>
          <p:cNvPr id="2" name="矩形 1">
            <a:extLst>
              <a:ext uri="{FF2B5EF4-FFF2-40B4-BE49-F238E27FC236}">
                <a16:creationId xmlns:a16="http://schemas.microsoft.com/office/drawing/2014/main" id="{7BED00CB-AE56-44C0-B036-FDBBF7F2D4B6}"/>
              </a:ext>
            </a:extLst>
          </p:cNvPr>
          <p:cNvSpPr/>
          <p:nvPr/>
        </p:nvSpPr>
        <p:spPr bwMode="auto">
          <a:xfrm>
            <a:off x="1116013" y="2852738"/>
            <a:ext cx="6911975" cy="1871662"/>
          </a:xfrm>
          <a:prstGeom prst="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lstStyle/>
          <a:p>
            <a:pPr>
              <a:defRPr/>
            </a:pPr>
            <a:endParaRPr lang="zh-TW" altLang="en-US">
              <a:solidFill>
                <a:schemeClr val="bg1"/>
              </a:solidFill>
            </a:endParaRPr>
          </a:p>
        </p:txBody>
      </p:sp>
    </p:spTree>
  </p:cSld>
  <p:clrMapOvr>
    <a:masterClrMapping/>
  </p:clrMapOvr>
  <p:transition>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標題 1">
            <a:extLst>
              <a:ext uri="{FF2B5EF4-FFF2-40B4-BE49-F238E27FC236}">
                <a16:creationId xmlns:a16="http://schemas.microsoft.com/office/drawing/2014/main" id="{4E66AC54-E7DE-4BD5-88A4-75E0A26AAA4E}"/>
              </a:ext>
            </a:extLst>
          </p:cNvPr>
          <p:cNvSpPr>
            <a:spLocks noGrp="1"/>
          </p:cNvSpPr>
          <p:nvPr>
            <p:ph type="title"/>
          </p:nvPr>
        </p:nvSpPr>
        <p:spPr>
          <a:xfrm>
            <a:off x="323850" y="547688"/>
            <a:ext cx="8135938" cy="720725"/>
          </a:xfrm>
        </p:spPr>
        <p:txBody>
          <a:bodyPr/>
          <a:lstStyle/>
          <a:p>
            <a:r>
              <a:rPr lang="en-US" altLang="zh-TW"/>
              <a:t>6-8</a:t>
            </a:r>
            <a:r>
              <a:rPr lang="zh-TW" altLang="en-US"/>
              <a:t> 解多工器</a:t>
            </a:r>
          </a:p>
        </p:txBody>
      </p:sp>
      <p:sp>
        <p:nvSpPr>
          <p:cNvPr id="143363" name="內容版面配置區 3">
            <a:extLst>
              <a:ext uri="{FF2B5EF4-FFF2-40B4-BE49-F238E27FC236}">
                <a16:creationId xmlns:a16="http://schemas.microsoft.com/office/drawing/2014/main" id="{56FBF159-ECDA-4561-A9E4-F730A46EE06B}"/>
              </a:ext>
            </a:extLst>
          </p:cNvPr>
          <p:cNvSpPr>
            <a:spLocks noGrp="1"/>
          </p:cNvSpPr>
          <p:nvPr>
            <p:ph idx="1"/>
          </p:nvPr>
        </p:nvSpPr>
        <p:spPr/>
        <p:txBody>
          <a:bodyPr/>
          <a:lstStyle/>
          <a:p>
            <a:pPr marL="0" indent="715963">
              <a:buFontTx/>
              <a:buNone/>
            </a:pPr>
            <a:r>
              <a:rPr lang="zh-TW" altLang="zh-TW">
                <a:solidFill>
                  <a:srgbClr val="0099FF"/>
                </a:solidFill>
              </a:rPr>
              <a:t>解多工器</a:t>
            </a:r>
            <a:r>
              <a:rPr lang="en-US" altLang="zh-TW">
                <a:solidFill>
                  <a:srgbClr val="0099FF"/>
                </a:solidFill>
              </a:rPr>
              <a:t>(demultiplexer</a:t>
            </a:r>
            <a:r>
              <a:rPr lang="zh-TW" altLang="zh-TW">
                <a:solidFill>
                  <a:srgbClr val="0099FF"/>
                </a:solidFill>
              </a:rPr>
              <a:t>，簡寫</a:t>
            </a:r>
            <a:r>
              <a:rPr lang="en-US" altLang="zh-TW">
                <a:solidFill>
                  <a:srgbClr val="0099FF"/>
                </a:solidFill>
              </a:rPr>
              <a:t>DeMUX) </a:t>
            </a:r>
            <a:r>
              <a:rPr lang="zh-TW" altLang="zh-TW">
                <a:solidFill>
                  <a:srgbClr val="0099FF"/>
                </a:solidFill>
              </a:rPr>
              <a:t>或稱資料分配器</a:t>
            </a:r>
            <a:r>
              <a:rPr lang="en-US" altLang="zh-TW">
                <a:solidFill>
                  <a:srgbClr val="0099FF"/>
                </a:solidFill>
              </a:rPr>
              <a:t>(data distributor)</a:t>
            </a:r>
            <a:r>
              <a:rPr lang="zh-TW" altLang="zh-TW">
                <a:solidFill>
                  <a:srgbClr val="0099FF"/>
                </a:solidFill>
              </a:rPr>
              <a:t>其動作原理與功能恰與上一節所提的多工器相反</a:t>
            </a:r>
            <a:r>
              <a:rPr lang="zh-TW" altLang="zh-TW"/>
              <a:t>；如圖</a:t>
            </a:r>
            <a:r>
              <a:rPr lang="en-US" altLang="zh-TW"/>
              <a:t>6-44 </a:t>
            </a:r>
            <a:r>
              <a:rPr lang="zh-TW" altLang="zh-TW"/>
              <a:t>所示為</a:t>
            </a:r>
            <a:r>
              <a:rPr lang="en-US" altLang="zh-TW"/>
              <a:t>1 </a:t>
            </a:r>
            <a:r>
              <a:rPr lang="zh-TW" altLang="zh-TW"/>
              <a:t>對</a:t>
            </a:r>
            <a:r>
              <a:rPr lang="en-US" altLang="zh-TW" i="1"/>
              <a:t>M</a:t>
            </a:r>
            <a:r>
              <a:rPr lang="en-US" altLang="zh-TW"/>
              <a:t> </a:t>
            </a:r>
            <a:r>
              <a:rPr lang="zh-TW" altLang="zh-TW"/>
              <a:t>線解多工器的方塊圖與等效開關結構圖，經由</a:t>
            </a:r>
            <a:r>
              <a:rPr lang="en-US" altLang="zh-TW" i="1"/>
              <a:t>N</a:t>
            </a:r>
            <a:r>
              <a:rPr lang="en-US" altLang="zh-TW"/>
              <a:t> </a:t>
            </a:r>
            <a:r>
              <a:rPr lang="zh-TW" altLang="zh-TW"/>
              <a:t>個選擇輸入端來控制</a:t>
            </a:r>
            <a:r>
              <a:rPr lang="en-US" altLang="zh-TW"/>
              <a:t>( </a:t>
            </a:r>
            <a:r>
              <a:rPr lang="zh-TW" altLang="zh-TW"/>
              <a:t>選擇</a:t>
            </a:r>
            <a:r>
              <a:rPr lang="en-US" altLang="zh-TW"/>
              <a:t>) </a:t>
            </a:r>
            <a:r>
              <a:rPr lang="zh-TW" altLang="zh-TW"/>
              <a:t>將輸入信號傳送到</a:t>
            </a:r>
            <a:r>
              <a:rPr lang="en-US" altLang="zh-TW" i="1"/>
              <a:t>M</a:t>
            </a:r>
            <a:r>
              <a:rPr lang="en-US" altLang="zh-TW"/>
              <a:t> </a:t>
            </a:r>
            <a:r>
              <a:rPr lang="zh-TW" altLang="zh-TW"/>
              <a:t>個輸出端的其中之一，而</a:t>
            </a:r>
            <a:r>
              <a:rPr lang="en-US" altLang="zh-TW" i="1"/>
              <a:t>N</a:t>
            </a:r>
            <a:r>
              <a:rPr lang="en-US" altLang="zh-TW"/>
              <a:t> </a:t>
            </a:r>
            <a:r>
              <a:rPr lang="zh-TW" altLang="zh-TW"/>
              <a:t>與</a:t>
            </a:r>
            <a:r>
              <a:rPr lang="en-US" altLang="zh-TW" i="1"/>
              <a:t>M</a:t>
            </a:r>
            <a:r>
              <a:rPr lang="en-US" altLang="zh-TW"/>
              <a:t> </a:t>
            </a:r>
            <a:r>
              <a:rPr lang="zh-TW" altLang="zh-TW"/>
              <a:t>的關係為   </a:t>
            </a:r>
            <a:r>
              <a:rPr lang="en-US" altLang="zh-TW"/>
              <a:t> </a:t>
            </a:r>
            <a:r>
              <a:rPr lang="zh-TW" altLang="zh-TW"/>
              <a:t> </a:t>
            </a:r>
            <a:r>
              <a:rPr lang="en-US" altLang="zh-TW"/>
              <a:t>≥ </a:t>
            </a:r>
            <a:r>
              <a:rPr lang="en-US" altLang="zh-TW" i="1"/>
              <a:t>M</a:t>
            </a:r>
            <a:r>
              <a:rPr lang="zh-TW" altLang="zh-TW"/>
              <a:t>。</a:t>
            </a:r>
          </a:p>
        </p:txBody>
      </p:sp>
      <p:graphicFrame>
        <p:nvGraphicFramePr>
          <p:cNvPr id="143364" name="物件 1">
            <a:extLst>
              <a:ext uri="{FF2B5EF4-FFF2-40B4-BE49-F238E27FC236}">
                <a16:creationId xmlns:a16="http://schemas.microsoft.com/office/drawing/2014/main" id="{90D55183-2105-442A-9390-D7BF6B44C8C3}"/>
              </a:ext>
            </a:extLst>
          </p:cNvPr>
          <p:cNvGraphicFramePr>
            <a:graphicFrameLocks noChangeAspect="1"/>
          </p:cNvGraphicFramePr>
          <p:nvPr/>
        </p:nvGraphicFramePr>
        <p:xfrm>
          <a:off x="5724525" y="3384550"/>
          <a:ext cx="431800" cy="404813"/>
        </p:xfrm>
        <a:graphic>
          <a:graphicData uri="http://schemas.openxmlformats.org/presentationml/2006/ole">
            <mc:AlternateContent xmlns:mc="http://schemas.openxmlformats.org/markup-compatibility/2006">
              <mc:Choice xmlns:v="urn:schemas-microsoft-com:vml" Requires="v">
                <p:oleObj spid="_x0000_s143366" name="Equation" r:id="rId3" imgW="203112" imgH="190417" progId="Equation.DSMT4">
                  <p:embed/>
                </p:oleObj>
              </mc:Choice>
              <mc:Fallback>
                <p:oleObj name="Equation" r:id="rId3" imgW="203112" imgH="190417" progId="Equation.DSMT4">
                  <p:embed/>
                  <p:pic>
                    <p:nvPicPr>
                      <p:cNvPr id="0" name="物件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3384550"/>
                        <a:ext cx="431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3365" name="內容版面配置區 3">
            <a:extLst>
              <a:ext uri="{FF2B5EF4-FFF2-40B4-BE49-F238E27FC236}">
                <a16:creationId xmlns:a16="http://schemas.microsoft.com/office/drawing/2014/main" id="{33880E0F-3BDF-4D13-8D6C-5BBAB8B80A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08100" y="3843338"/>
            <a:ext cx="6072188"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標題 1">
            <a:extLst>
              <a:ext uri="{FF2B5EF4-FFF2-40B4-BE49-F238E27FC236}">
                <a16:creationId xmlns:a16="http://schemas.microsoft.com/office/drawing/2014/main" id="{92E2F0C4-9DDD-478E-B58D-01C45FABD701}"/>
              </a:ext>
            </a:extLst>
          </p:cNvPr>
          <p:cNvSpPr>
            <a:spLocks noGrp="1"/>
          </p:cNvSpPr>
          <p:nvPr>
            <p:ph type="title"/>
          </p:nvPr>
        </p:nvSpPr>
        <p:spPr/>
        <p:txBody>
          <a:bodyPr/>
          <a:lstStyle/>
          <a:p>
            <a:endParaRPr lang="zh-TW" altLang="en-US"/>
          </a:p>
        </p:txBody>
      </p:sp>
      <p:sp>
        <p:nvSpPr>
          <p:cNvPr id="144387" name="內容版面配置區 2">
            <a:extLst>
              <a:ext uri="{FF2B5EF4-FFF2-40B4-BE49-F238E27FC236}">
                <a16:creationId xmlns:a16="http://schemas.microsoft.com/office/drawing/2014/main" id="{2FDA4685-F207-4D30-ACC4-3C050A60F928}"/>
              </a:ext>
            </a:extLst>
          </p:cNvPr>
          <p:cNvSpPr>
            <a:spLocks noGrp="1"/>
          </p:cNvSpPr>
          <p:nvPr>
            <p:ph idx="1"/>
          </p:nvPr>
        </p:nvSpPr>
        <p:spPr/>
        <p:txBody>
          <a:bodyPr/>
          <a:lstStyle/>
          <a:p>
            <a:pPr marL="0" indent="0">
              <a:buFontTx/>
              <a:buNone/>
            </a:pPr>
            <a:r>
              <a:rPr lang="zh-TW" altLang="zh-TW"/>
              <a:t>一、一對四線解多工器</a:t>
            </a:r>
          </a:p>
        </p:txBody>
      </p:sp>
      <p:pic>
        <p:nvPicPr>
          <p:cNvPr id="144388" name="內容版面配置區 3">
            <a:extLst>
              <a:ext uri="{FF2B5EF4-FFF2-40B4-BE49-F238E27FC236}">
                <a16:creationId xmlns:a16="http://schemas.microsoft.com/office/drawing/2014/main" id="{A100B188-6EE3-4080-825F-3DBA46754A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8075" y="2327275"/>
            <a:ext cx="35401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4389" name="Picture 4">
            <a:extLst>
              <a:ext uri="{FF2B5EF4-FFF2-40B4-BE49-F238E27FC236}">
                <a16:creationId xmlns:a16="http://schemas.microsoft.com/office/drawing/2014/main" id="{5EF36FE8-4AD7-4B40-9DE1-0F442B693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559050"/>
            <a:ext cx="2016125" cy="224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標題 4">
            <a:extLst>
              <a:ext uri="{FF2B5EF4-FFF2-40B4-BE49-F238E27FC236}">
                <a16:creationId xmlns:a16="http://schemas.microsoft.com/office/drawing/2014/main" id="{E8D3BF48-6C03-4939-AAB7-C659AC052455}"/>
              </a:ext>
            </a:extLst>
          </p:cNvPr>
          <p:cNvSpPr>
            <a:spLocks noGrp="1"/>
          </p:cNvSpPr>
          <p:nvPr>
            <p:ph type="title"/>
          </p:nvPr>
        </p:nvSpPr>
        <p:spPr/>
        <p:txBody>
          <a:bodyPr/>
          <a:lstStyle/>
          <a:p>
            <a:endParaRPr lang="zh-TW" altLang="en-US"/>
          </a:p>
        </p:txBody>
      </p:sp>
      <p:pic>
        <p:nvPicPr>
          <p:cNvPr id="145411" name="內容版面配置區 3">
            <a:extLst>
              <a:ext uri="{FF2B5EF4-FFF2-40B4-BE49-F238E27FC236}">
                <a16:creationId xmlns:a16="http://schemas.microsoft.com/office/drawing/2014/main" id="{3A1F16BE-7B2C-4E76-B5AB-DBA44D58AE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0825" y="1484313"/>
            <a:ext cx="3960813" cy="4497387"/>
          </a:xfrm>
        </p:spPr>
      </p:pic>
      <p:pic>
        <p:nvPicPr>
          <p:cNvPr id="145412" name="內容版面配置區 3">
            <a:extLst>
              <a:ext uri="{FF2B5EF4-FFF2-40B4-BE49-F238E27FC236}">
                <a16:creationId xmlns:a16="http://schemas.microsoft.com/office/drawing/2014/main" id="{F7D024FE-D2C2-4C0B-9595-787A0229D6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3573463"/>
            <a:ext cx="48133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標題 4">
            <a:extLst>
              <a:ext uri="{FF2B5EF4-FFF2-40B4-BE49-F238E27FC236}">
                <a16:creationId xmlns:a16="http://schemas.microsoft.com/office/drawing/2014/main" id="{D0CB38DA-3447-470C-B6CD-B53D0FDDAFA7}"/>
              </a:ext>
            </a:extLst>
          </p:cNvPr>
          <p:cNvSpPr>
            <a:spLocks noGrp="1"/>
          </p:cNvSpPr>
          <p:nvPr>
            <p:ph type="title"/>
          </p:nvPr>
        </p:nvSpPr>
        <p:spPr/>
        <p:txBody>
          <a:bodyPr/>
          <a:lstStyle/>
          <a:p>
            <a:endParaRPr lang="zh-TW" altLang="en-US"/>
          </a:p>
        </p:txBody>
      </p:sp>
      <p:pic>
        <p:nvPicPr>
          <p:cNvPr id="146435" name="內容版面配置區 3">
            <a:extLst>
              <a:ext uri="{FF2B5EF4-FFF2-40B4-BE49-F238E27FC236}">
                <a16:creationId xmlns:a16="http://schemas.microsoft.com/office/drawing/2014/main" id="{C469550D-8699-47AF-A0D2-5CB5F3BEF79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0825" y="2636838"/>
            <a:ext cx="4316413" cy="2305050"/>
          </a:xfrm>
        </p:spPr>
      </p:pic>
      <p:pic>
        <p:nvPicPr>
          <p:cNvPr id="146436" name="內容版面配置區 3">
            <a:extLst>
              <a:ext uri="{FF2B5EF4-FFF2-40B4-BE49-F238E27FC236}">
                <a16:creationId xmlns:a16="http://schemas.microsoft.com/office/drawing/2014/main" id="{AC31418D-A768-42D2-BFAC-EB47BAEFC2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2492375"/>
            <a:ext cx="3430588"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標題 4">
            <a:extLst>
              <a:ext uri="{FF2B5EF4-FFF2-40B4-BE49-F238E27FC236}">
                <a16:creationId xmlns:a16="http://schemas.microsoft.com/office/drawing/2014/main" id="{E0D6995F-6119-4D75-A9E5-4C8387603D97}"/>
              </a:ext>
            </a:extLst>
          </p:cNvPr>
          <p:cNvSpPr>
            <a:spLocks noGrp="1"/>
          </p:cNvSpPr>
          <p:nvPr>
            <p:ph type="title"/>
          </p:nvPr>
        </p:nvSpPr>
        <p:spPr/>
        <p:txBody>
          <a:bodyPr/>
          <a:lstStyle/>
          <a:p>
            <a:endParaRPr lang="zh-TW" altLang="en-US"/>
          </a:p>
        </p:txBody>
      </p:sp>
      <p:pic>
        <p:nvPicPr>
          <p:cNvPr id="147459" name="內容版面配置區 3">
            <a:extLst>
              <a:ext uri="{FF2B5EF4-FFF2-40B4-BE49-F238E27FC236}">
                <a16:creationId xmlns:a16="http://schemas.microsoft.com/office/drawing/2014/main" id="{1CA0EA9C-0703-480E-8747-FE71B811431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2205038"/>
            <a:ext cx="6218237" cy="2952750"/>
          </a:xfrm>
        </p:spPr>
      </p:pic>
    </p:spTree>
  </p:cSld>
  <p:clrMapOvr>
    <a:masterClrMapping/>
  </p:clrMapOvr>
  <p:transition>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標題 1">
            <a:extLst>
              <a:ext uri="{FF2B5EF4-FFF2-40B4-BE49-F238E27FC236}">
                <a16:creationId xmlns:a16="http://schemas.microsoft.com/office/drawing/2014/main" id="{311CC5C3-DD46-43C0-A8E6-5D2F99F71550}"/>
              </a:ext>
            </a:extLst>
          </p:cNvPr>
          <p:cNvSpPr>
            <a:spLocks noGrp="1"/>
          </p:cNvSpPr>
          <p:nvPr>
            <p:ph type="title"/>
          </p:nvPr>
        </p:nvSpPr>
        <p:spPr/>
        <p:txBody>
          <a:bodyPr/>
          <a:lstStyle/>
          <a:p>
            <a:endParaRPr lang="zh-TW" altLang="en-US"/>
          </a:p>
        </p:txBody>
      </p:sp>
      <p:sp>
        <p:nvSpPr>
          <p:cNvPr id="154627" name="內容版面配置區 2">
            <a:extLst>
              <a:ext uri="{FF2B5EF4-FFF2-40B4-BE49-F238E27FC236}">
                <a16:creationId xmlns:a16="http://schemas.microsoft.com/office/drawing/2014/main" id="{009FE510-1AB4-490E-9508-B3C5E7BB02E0}"/>
              </a:ext>
            </a:extLst>
          </p:cNvPr>
          <p:cNvSpPr>
            <a:spLocks noGrp="1"/>
          </p:cNvSpPr>
          <p:nvPr>
            <p:ph idx="1"/>
          </p:nvPr>
        </p:nvSpPr>
        <p:spPr/>
        <p:txBody>
          <a:bodyPr/>
          <a:lstStyle/>
          <a:p>
            <a:pPr marL="0" indent="0">
              <a:buFontTx/>
              <a:buNone/>
              <a:defRPr/>
            </a:pPr>
            <a:r>
              <a:rPr dirty="0"/>
              <a:t>二、致能控制</a:t>
            </a:r>
          </a:p>
          <a:p>
            <a:pPr marL="0" indent="715963">
              <a:buFontTx/>
              <a:buNone/>
              <a:defRPr/>
            </a:pPr>
            <a:r>
              <a:rPr dirty="0"/>
              <a:t>與多工器相同，大多數的解多工器常包含一個致能</a:t>
            </a:r>
            <a:r>
              <a:rPr lang="en-US" altLang="zh-TW" dirty="0"/>
              <a:t>(enable) </a:t>
            </a:r>
            <a:r>
              <a:rPr dirty="0"/>
              <a:t>輸入端來控制電路的動作。</a:t>
            </a:r>
          </a:p>
        </p:txBody>
      </p:sp>
    </p:spTree>
  </p:cSld>
  <p:clrMapOvr>
    <a:masterClrMapping/>
  </p:clrMapOvr>
  <p:transition>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內容版面配置區 3">
            <a:extLst>
              <a:ext uri="{FF2B5EF4-FFF2-40B4-BE49-F238E27FC236}">
                <a16:creationId xmlns:a16="http://schemas.microsoft.com/office/drawing/2014/main" id="{1D3B3465-CB54-451B-AD31-75CA1C5D22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412875"/>
            <a:ext cx="391318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9507" name="標題 1">
            <a:extLst>
              <a:ext uri="{FF2B5EF4-FFF2-40B4-BE49-F238E27FC236}">
                <a16:creationId xmlns:a16="http://schemas.microsoft.com/office/drawing/2014/main" id="{2F7FA25E-ED8E-4910-B36D-AEECFB7EC637}"/>
              </a:ext>
            </a:extLst>
          </p:cNvPr>
          <p:cNvSpPr>
            <a:spLocks noGrp="1"/>
          </p:cNvSpPr>
          <p:nvPr>
            <p:ph type="title"/>
          </p:nvPr>
        </p:nvSpPr>
        <p:spPr/>
        <p:txBody>
          <a:bodyPr/>
          <a:lstStyle/>
          <a:p>
            <a:endParaRPr lang="zh-TW" altLang="en-US"/>
          </a:p>
        </p:txBody>
      </p:sp>
      <p:sp>
        <p:nvSpPr>
          <p:cNvPr id="149508" name="內容版面配置區 2">
            <a:extLst>
              <a:ext uri="{FF2B5EF4-FFF2-40B4-BE49-F238E27FC236}">
                <a16:creationId xmlns:a16="http://schemas.microsoft.com/office/drawing/2014/main" id="{F59BA283-6FA1-4F4E-9F86-BD604D34AD9F}"/>
              </a:ext>
            </a:extLst>
          </p:cNvPr>
          <p:cNvSpPr>
            <a:spLocks noGrp="1"/>
          </p:cNvSpPr>
          <p:nvPr>
            <p:ph idx="1"/>
          </p:nvPr>
        </p:nvSpPr>
        <p:spPr/>
        <p:txBody>
          <a:bodyPr/>
          <a:lstStyle/>
          <a:p>
            <a:endParaRPr lang="zh-TW" altLang="en-US"/>
          </a:p>
        </p:txBody>
      </p:sp>
    </p:spTree>
  </p:cSld>
  <p:clrMapOvr>
    <a:masterClrMapping/>
  </p:clrMapOvr>
  <p:transition>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標題 4">
            <a:extLst>
              <a:ext uri="{FF2B5EF4-FFF2-40B4-BE49-F238E27FC236}">
                <a16:creationId xmlns:a16="http://schemas.microsoft.com/office/drawing/2014/main" id="{77E36A19-ECD6-440A-8EE2-6D74C6679A8B}"/>
              </a:ext>
            </a:extLst>
          </p:cNvPr>
          <p:cNvSpPr>
            <a:spLocks noGrp="1"/>
          </p:cNvSpPr>
          <p:nvPr>
            <p:ph type="title"/>
          </p:nvPr>
        </p:nvSpPr>
        <p:spPr/>
        <p:txBody>
          <a:bodyPr/>
          <a:lstStyle/>
          <a:p>
            <a:endParaRPr lang="zh-TW" altLang="en-US"/>
          </a:p>
        </p:txBody>
      </p:sp>
      <p:pic>
        <p:nvPicPr>
          <p:cNvPr id="150531" name="內容版面配置區 3">
            <a:extLst>
              <a:ext uri="{FF2B5EF4-FFF2-40B4-BE49-F238E27FC236}">
                <a16:creationId xmlns:a16="http://schemas.microsoft.com/office/drawing/2014/main" id="{E88A1617-0256-4C5D-8513-33FED0099FE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16013" y="1700213"/>
            <a:ext cx="6480175" cy="4194175"/>
          </a:xfrm>
        </p:spPr>
      </p:pic>
    </p:spTree>
  </p:cSld>
  <p:clrMapOvr>
    <a:masterClrMapping/>
  </p:clrMapOvr>
  <p:transition>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標題 1">
            <a:extLst>
              <a:ext uri="{FF2B5EF4-FFF2-40B4-BE49-F238E27FC236}">
                <a16:creationId xmlns:a16="http://schemas.microsoft.com/office/drawing/2014/main" id="{CBA5D724-4AD4-4D59-87F2-2CB81B9DBD98}"/>
              </a:ext>
            </a:extLst>
          </p:cNvPr>
          <p:cNvSpPr>
            <a:spLocks noGrp="1"/>
          </p:cNvSpPr>
          <p:nvPr>
            <p:ph type="title"/>
          </p:nvPr>
        </p:nvSpPr>
        <p:spPr/>
        <p:txBody>
          <a:bodyPr/>
          <a:lstStyle/>
          <a:p>
            <a:endParaRPr lang="zh-TW" altLang="en-US"/>
          </a:p>
        </p:txBody>
      </p:sp>
      <p:sp>
        <p:nvSpPr>
          <p:cNvPr id="151555" name="內容版面配置區 2">
            <a:extLst>
              <a:ext uri="{FF2B5EF4-FFF2-40B4-BE49-F238E27FC236}">
                <a16:creationId xmlns:a16="http://schemas.microsoft.com/office/drawing/2014/main" id="{99688187-8819-4792-9C20-6EBCEA73B743}"/>
              </a:ext>
            </a:extLst>
          </p:cNvPr>
          <p:cNvSpPr>
            <a:spLocks noGrp="1"/>
          </p:cNvSpPr>
          <p:nvPr>
            <p:ph idx="1"/>
          </p:nvPr>
        </p:nvSpPr>
        <p:spPr>
          <a:xfrm>
            <a:off x="323850" y="1196975"/>
            <a:ext cx="8135938" cy="5184775"/>
          </a:xfrm>
        </p:spPr>
        <p:txBody>
          <a:bodyPr/>
          <a:lstStyle/>
          <a:p>
            <a:pPr marL="0" indent="0">
              <a:buFontTx/>
              <a:buNone/>
            </a:pPr>
            <a:r>
              <a:rPr lang="zh-TW" altLang="zh-TW"/>
              <a:t>三、解多工器的擴充</a:t>
            </a:r>
          </a:p>
          <a:p>
            <a:pPr marL="0" indent="0">
              <a:buFontTx/>
              <a:buNone/>
            </a:pPr>
            <a:r>
              <a:rPr lang="en-US" altLang="zh-TW"/>
              <a:t>1. </a:t>
            </a:r>
            <a:r>
              <a:rPr lang="zh-TW" altLang="zh-TW"/>
              <a:t>使用致能輸入端</a:t>
            </a:r>
          </a:p>
        </p:txBody>
      </p:sp>
      <p:pic>
        <p:nvPicPr>
          <p:cNvPr id="151556" name="內容版面配置區 3">
            <a:extLst>
              <a:ext uri="{FF2B5EF4-FFF2-40B4-BE49-F238E27FC236}">
                <a16:creationId xmlns:a16="http://schemas.microsoft.com/office/drawing/2014/main" id="{49EA7F72-3305-4DEF-AD89-7A5E5DF844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1628775"/>
            <a:ext cx="4824412"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標題 4">
            <a:extLst>
              <a:ext uri="{FF2B5EF4-FFF2-40B4-BE49-F238E27FC236}">
                <a16:creationId xmlns:a16="http://schemas.microsoft.com/office/drawing/2014/main" id="{AAE27C69-98AC-477B-8F73-E971F60442B1}"/>
              </a:ext>
            </a:extLst>
          </p:cNvPr>
          <p:cNvSpPr>
            <a:spLocks noGrp="1"/>
          </p:cNvSpPr>
          <p:nvPr>
            <p:ph type="title"/>
          </p:nvPr>
        </p:nvSpPr>
        <p:spPr/>
        <p:txBody>
          <a:bodyPr/>
          <a:lstStyle/>
          <a:p>
            <a:endParaRPr lang="zh-TW" altLang="en-US"/>
          </a:p>
        </p:txBody>
      </p:sp>
      <p:sp>
        <p:nvSpPr>
          <p:cNvPr id="152579" name="內容版面配置區 1">
            <a:extLst>
              <a:ext uri="{FF2B5EF4-FFF2-40B4-BE49-F238E27FC236}">
                <a16:creationId xmlns:a16="http://schemas.microsoft.com/office/drawing/2014/main" id="{3783DF4D-E117-4E6D-A637-DB3F36130B18}"/>
              </a:ext>
            </a:extLst>
          </p:cNvPr>
          <p:cNvSpPr>
            <a:spLocks noGrp="1"/>
          </p:cNvSpPr>
          <p:nvPr>
            <p:ph idx="1"/>
          </p:nvPr>
        </p:nvSpPr>
        <p:spPr/>
        <p:txBody>
          <a:bodyPr/>
          <a:lstStyle/>
          <a:p>
            <a:pPr marL="0" indent="0">
              <a:buFontTx/>
              <a:buNone/>
            </a:pPr>
            <a:r>
              <a:rPr lang="en-US" altLang="zh-TW"/>
              <a:t>2. </a:t>
            </a:r>
            <a:r>
              <a:rPr lang="zh-TW" altLang="zh-TW"/>
              <a:t>使用多個解多工器</a:t>
            </a:r>
          </a:p>
        </p:txBody>
      </p:sp>
      <p:pic>
        <p:nvPicPr>
          <p:cNvPr id="152580" name="內容版面配置區 3">
            <a:extLst>
              <a:ext uri="{FF2B5EF4-FFF2-40B4-BE49-F238E27FC236}">
                <a16:creationId xmlns:a16="http://schemas.microsoft.com/office/drawing/2014/main" id="{0C8E486D-62D8-4965-9490-89422F2762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6525" y="476250"/>
            <a:ext cx="3595688" cy="594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a:extLst>
              <a:ext uri="{FF2B5EF4-FFF2-40B4-BE49-F238E27FC236}">
                <a16:creationId xmlns:a16="http://schemas.microsoft.com/office/drawing/2014/main" id="{0BE40DA6-14E4-4D70-9F15-2796B0F9AC1E}"/>
              </a:ext>
            </a:extLst>
          </p:cNvPr>
          <p:cNvSpPr>
            <a:spLocks noGrp="1"/>
          </p:cNvSpPr>
          <p:nvPr>
            <p:ph type="title"/>
          </p:nvPr>
        </p:nvSpPr>
        <p:spPr>
          <a:xfrm>
            <a:off x="323850" y="600075"/>
            <a:ext cx="8135938" cy="720725"/>
          </a:xfrm>
        </p:spPr>
        <p:txBody>
          <a:bodyPr/>
          <a:lstStyle/>
          <a:p>
            <a:endParaRPr lang="zh-TW" altLang="en-US"/>
          </a:p>
        </p:txBody>
      </p:sp>
      <p:pic>
        <p:nvPicPr>
          <p:cNvPr id="52227" name="內容版面配置區 3">
            <a:extLst>
              <a:ext uri="{FF2B5EF4-FFF2-40B4-BE49-F238E27FC236}">
                <a16:creationId xmlns:a16="http://schemas.microsoft.com/office/drawing/2014/main" id="{B2945DEC-9EE9-4507-84A2-416D42EBD6F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84313"/>
            <a:ext cx="7920037" cy="3406775"/>
          </a:xfrm>
        </p:spPr>
      </p:pic>
    </p:spTree>
  </p:cSld>
  <p:clrMapOvr>
    <a:masterClrMapping/>
  </p:clrMapOvr>
  <p:transition>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標題 1">
            <a:extLst>
              <a:ext uri="{FF2B5EF4-FFF2-40B4-BE49-F238E27FC236}">
                <a16:creationId xmlns:a16="http://schemas.microsoft.com/office/drawing/2014/main" id="{170EA0F3-270F-441D-9218-36BD9EF817BB}"/>
              </a:ext>
            </a:extLst>
          </p:cNvPr>
          <p:cNvSpPr>
            <a:spLocks noGrp="1"/>
          </p:cNvSpPr>
          <p:nvPr>
            <p:ph type="title"/>
          </p:nvPr>
        </p:nvSpPr>
        <p:spPr>
          <a:xfrm>
            <a:off x="323850" y="620713"/>
            <a:ext cx="8135938" cy="720725"/>
          </a:xfrm>
        </p:spPr>
        <p:txBody>
          <a:bodyPr/>
          <a:lstStyle/>
          <a:p>
            <a:r>
              <a:rPr lang="en-US" altLang="zh-TW"/>
              <a:t>6-9 </a:t>
            </a:r>
            <a:r>
              <a:rPr lang="zh-TW" altLang="en-US"/>
              <a:t>比較器</a:t>
            </a:r>
          </a:p>
        </p:txBody>
      </p:sp>
      <p:sp>
        <p:nvSpPr>
          <p:cNvPr id="153603" name="內容版面配置區 3">
            <a:extLst>
              <a:ext uri="{FF2B5EF4-FFF2-40B4-BE49-F238E27FC236}">
                <a16:creationId xmlns:a16="http://schemas.microsoft.com/office/drawing/2014/main" id="{95356FAD-F647-474D-A3F2-EFE90CB943F4}"/>
              </a:ext>
            </a:extLst>
          </p:cNvPr>
          <p:cNvSpPr>
            <a:spLocks noGrp="1"/>
          </p:cNvSpPr>
          <p:nvPr>
            <p:ph idx="1"/>
          </p:nvPr>
        </p:nvSpPr>
        <p:spPr>
          <a:xfrm>
            <a:off x="323850" y="1341438"/>
            <a:ext cx="8135938" cy="5040312"/>
          </a:xfrm>
        </p:spPr>
        <p:txBody>
          <a:bodyPr/>
          <a:lstStyle/>
          <a:p>
            <a:pPr marL="0" indent="0">
              <a:buFontTx/>
              <a:buNone/>
            </a:pPr>
            <a:r>
              <a:rPr lang="zh-TW" altLang="zh-TW"/>
              <a:t>一、一位元的比較器</a:t>
            </a:r>
          </a:p>
        </p:txBody>
      </p:sp>
      <p:pic>
        <p:nvPicPr>
          <p:cNvPr id="153604" name="Picture 4">
            <a:extLst>
              <a:ext uri="{FF2B5EF4-FFF2-40B4-BE49-F238E27FC236}">
                <a16:creationId xmlns:a16="http://schemas.microsoft.com/office/drawing/2014/main" id="{1A5C6BF9-8F30-4B0D-A573-348EC810C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636838"/>
            <a:ext cx="6875463" cy="251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標題 4">
            <a:extLst>
              <a:ext uri="{FF2B5EF4-FFF2-40B4-BE49-F238E27FC236}">
                <a16:creationId xmlns:a16="http://schemas.microsoft.com/office/drawing/2014/main" id="{F484D19B-8F72-4DEF-B3CC-E05182853205}"/>
              </a:ext>
            </a:extLst>
          </p:cNvPr>
          <p:cNvSpPr>
            <a:spLocks noGrp="1"/>
          </p:cNvSpPr>
          <p:nvPr>
            <p:ph type="title"/>
          </p:nvPr>
        </p:nvSpPr>
        <p:spPr/>
        <p:txBody>
          <a:bodyPr/>
          <a:lstStyle/>
          <a:p>
            <a:endParaRPr lang="zh-TW" altLang="en-US"/>
          </a:p>
        </p:txBody>
      </p:sp>
      <p:pic>
        <p:nvPicPr>
          <p:cNvPr id="154627" name="內容版面配置區 3">
            <a:extLst>
              <a:ext uri="{FF2B5EF4-FFF2-40B4-BE49-F238E27FC236}">
                <a16:creationId xmlns:a16="http://schemas.microsoft.com/office/drawing/2014/main" id="{4C1530C1-BD7C-4183-8DCE-81861FC1BC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03350" y="2565400"/>
            <a:ext cx="5816600" cy="2232025"/>
          </a:xfrm>
        </p:spPr>
      </p:pic>
    </p:spTree>
  </p:cSld>
  <p:clrMapOvr>
    <a:masterClrMapping/>
  </p:clrMapOvr>
  <p:transition>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標題 1">
            <a:extLst>
              <a:ext uri="{FF2B5EF4-FFF2-40B4-BE49-F238E27FC236}">
                <a16:creationId xmlns:a16="http://schemas.microsoft.com/office/drawing/2014/main" id="{986831AE-68E9-473C-AC01-03064F1C564B}"/>
              </a:ext>
            </a:extLst>
          </p:cNvPr>
          <p:cNvSpPr>
            <a:spLocks noGrp="1"/>
          </p:cNvSpPr>
          <p:nvPr>
            <p:ph type="title"/>
          </p:nvPr>
        </p:nvSpPr>
        <p:spPr/>
        <p:txBody>
          <a:bodyPr/>
          <a:lstStyle/>
          <a:p>
            <a:endParaRPr lang="zh-TW" altLang="en-US"/>
          </a:p>
        </p:txBody>
      </p:sp>
      <p:sp>
        <p:nvSpPr>
          <p:cNvPr id="155651" name="內容版面配置區 2">
            <a:extLst>
              <a:ext uri="{FF2B5EF4-FFF2-40B4-BE49-F238E27FC236}">
                <a16:creationId xmlns:a16="http://schemas.microsoft.com/office/drawing/2014/main" id="{1A88C66E-7B59-4F16-9551-339DF7246A30}"/>
              </a:ext>
            </a:extLst>
          </p:cNvPr>
          <p:cNvSpPr>
            <a:spLocks noGrp="1"/>
          </p:cNvSpPr>
          <p:nvPr>
            <p:ph idx="1"/>
          </p:nvPr>
        </p:nvSpPr>
        <p:spPr>
          <a:xfrm>
            <a:off x="323850" y="1341438"/>
            <a:ext cx="8135938" cy="5040312"/>
          </a:xfrm>
        </p:spPr>
        <p:txBody>
          <a:bodyPr/>
          <a:lstStyle/>
          <a:p>
            <a:pPr marL="0" indent="0">
              <a:buFontTx/>
              <a:buNone/>
            </a:pPr>
            <a:r>
              <a:rPr lang="zh-TW" altLang="zh-TW"/>
              <a:t>二、二位元的比較器</a:t>
            </a:r>
          </a:p>
        </p:txBody>
      </p:sp>
      <p:pic>
        <p:nvPicPr>
          <p:cNvPr id="155652" name="內容版面配置區 3">
            <a:extLst>
              <a:ext uri="{FF2B5EF4-FFF2-40B4-BE49-F238E27FC236}">
                <a16:creationId xmlns:a16="http://schemas.microsoft.com/office/drawing/2014/main" id="{66FF03B1-DD43-4B6D-AE41-5A8D60B77E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479675"/>
            <a:ext cx="6853237"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標題 4">
            <a:extLst>
              <a:ext uri="{FF2B5EF4-FFF2-40B4-BE49-F238E27FC236}">
                <a16:creationId xmlns:a16="http://schemas.microsoft.com/office/drawing/2014/main" id="{7D7C49FA-DC8D-420B-A97F-744AAB7DB54C}"/>
              </a:ext>
            </a:extLst>
          </p:cNvPr>
          <p:cNvSpPr>
            <a:spLocks noGrp="1"/>
          </p:cNvSpPr>
          <p:nvPr>
            <p:ph type="title"/>
          </p:nvPr>
        </p:nvSpPr>
        <p:spPr/>
        <p:txBody>
          <a:bodyPr/>
          <a:lstStyle/>
          <a:p>
            <a:endParaRPr lang="zh-TW" altLang="en-US"/>
          </a:p>
        </p:txBody>
      </p:sp>
      <p:sp>
        <p:nvSpPr>
          <p:cNvPr id="156675" name="內容版面配置區 1">
            <a:extLst>
              <a:ext uri="{FF2B5EF4-FFF2-40B4-BE49-F238E27FC236}">
                <a16:creationId xmlns:a16="http://schemas.microsoft.com/office/drawing/2014/main" id="{2EFAE77E-280A-4EBC-8AB7-9F2F39F727A1}"/>
              </a:ext>
            </a:extLst>
          </p:cNvPr>
          <p:cNvSpPr>
            <a:spLocks noGrp="1"/>
          </p:cNvSpPr>
          <p:nvPr>
            <p:ph idx="1"/>
          </p:nvPr>
        </p:nvSpPr>
        <p:spPr>
          <a:xfrm>
            <a:off x="323850" y="1341438"/>
            <a:ext cx="8135938" cy="5040312"/>
          </a:xfrm>
        </p:spPr>
        <p:txBody>
          <a:bodyPr/>
          <a:lstStyle/>
          <a:p>
            <a:pPr marL="0" indent="0">
              <a:buFontTx/>
              <a:buNone/>
            </a:pPr>
            <a:r>
              <a:rPr lang="zh-TW" altLang="zh-TW"/>
              <a:t>三、四位元的比較器</a:t>
            </a:r>
          </a:p>
        </p:txBody>
      </p:sp>
      <p:pic>
        <p:nvPicPr>
          <p:cNvPr id="156676" name="內容版面配置區 3">
            <a:extLst>
              <a:ext uri="{FF2B5EF4-FFF2-40B4-BE49-F238E27FC236}">
                <a16:creationId xmlns:a16="http://schemas.microsoft.com/office/drawing/2014/main" id="{888E259B-154C-4C7A-A95B-4FCE6AD88E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349500"/>
            <a:ext cx="532765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標題 4">
            <a:extLst>
              <a:ext uri="{FF2B5EF4-FFF2-40B4-BE49-F238E27FC236}">
                <a16:creationId xmlns:a16="http://schemas.microsoft.com/office/drawing/2014/main" id="{5CBE80EA-25B0-4306-9C5A-579F274E47C9}"/>
              </a:ext>
            </a:extLst>
          </p:cNvPr>
          <p:cNvSpPr>
            <a:spLocks noGrp="1"/>
          </p:cNvSpPr>
          <p:nvPr>
            <p:ph type="title"/>
          </p:nvPr>
        </p:nvSpPr>
        <p:spPr/>
        <p:txBody>
          <a:bodyPr/>
          <a:lstStyle/>
          <a:p>
            <a:endParaRPr lang="zh-TW" altLang="en-US"/>
          </a:p>
        </p:txBody>
      </p:sp>
      <p:sp>
        <p:nvSpPr>
          <p:cNvPr id="157699" name="內容版面配置區 1">
            <a:extLst>
              <a:ext uri="{FF2B5EF4-FFF2-40B4-BE49-F238E27FC236}">
                <a16:creationId xmlns:a16="http://schemas.microsoft.com/office/drawing/2014/main" id="{6FF55B55-A54D-4E19-B356-2128C2988556}"/>
              </a:ext>
            </a:extLst>
          </p:cNvPr>
          <p:cNvSpPr>
            <a:spLocks noGrp="1"/>
          </p:cNvSpPr>
          <p:nvPr>
            <p:ph idx="1"/>
          </p:nvPr>
        </p:nvSpPr>
        <p:spPr>
          <a:xfrm>
            <a:off x="323850" y="1341438"/>
            <a:ext cx="8135938" cy="5040312"/>
          </a:xfrm>
        </p:spPr>
        <p:txBody>
          <a:bodyPr/>
          <a:lstStyle/>
          <a:p>
            <a:pPr marL="0" indent="0">
              <a:buFontTx/>
              <a:buNone/>
            </a:pPr>
            <a:r>
              <a:rPr lang="zh-TW" altLang="zh-TW"/>
              <a:t>四、制式比較器</a:t>
            </a:r>
            <a:r>
              <a:rPr lang="en-US" altLang="zh-TW"/>
              <a:t>IC——7485</a:t>
            </a:r>
            <a:endParaRPr lang="zh-TW" altLang="zh-TW"/>
          </a:p>
        </p:txBody>
      </p:sp>
      <p:pic>
        <p:nvPicPr>
          <p:cNvPr id="157700" name="Picture 4">
            <a:extLst>
              <a:ext uri="{FF2B5EF4-FFF2-40B4-BE49-F238E27FC236}">
                <a16:creationId xmlns:a16="http://schemas.microsoft.com/office/drawing/2014/main" id="{C0D36E08-E26B-45F3-A601-AF8AF0534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25" y="2060575"/>
            <a:ext cx="6880225" cy="3827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a:extLst>
              <a:ext uri="{FF2B5EF4-FFF2-40B4-BE49-F238E27FC236}">
                <a16:creationId xmlns:a16="http://schemas.microsoft.com/office/drawing/2014/main" id="{6EA446AB-A7F3-4FE9-A31E-8EF2A9494A5C}"/>
              </a:ext>
            </a:extLst>
          </p:cNvPr>
          <p:cNvSpPr txBox="1"/>
          <p:nvPr/>
        </p:nvSpPr>
        <p:spPr>
          <a:xfrm>
            <a:off x="2820988" y="5913438"/>
            <a:ext cx="2222500" cy="338137"/>
          </a:xfrm>
          <a:prstGeom prst="rect">
            <a:avLst/>
          </a:prstGeom>
          <a:noFill/>
        </p:spPr>
        <p:txBody>
          <a:bodyPr>
            <a:spAutoFit/>
          </a:bodyPr>
          <a:lstStyle/>
          <a:p>
            <a:pPr>
              <a:defRPr/>
            </a:pPr>
            <a:r>
              <a:rPr lang="zh-TW" altLang="en-US" sz="1600" b="0" dirty="0">
                <a:solidFill>
                  <a:schemeClr val="tx1"/>
                </a:solidFill>
                <a:latin typeface="+mj-lt"/>
                <a:ea typeface="文鼎中黑" pitchFamily="49" charset="-120"/>
              </a:rPr>
              <a:t>圖</a:t>
            </a:r>
            <a:r>
              <a:rPr lang="en-US" altLang="zh-TW" sz="1600" b="0" dirty="0">
                <a:solidFill>
                  <a:schemeClr val="tx1"/>
                </a:solidFill>
                <a:latin typeface="+mj-lt"/>
                <a:ea typeface="文鼎中黑" pitchFamily="49" charset="-120"/>
              </a:rPr>
              <a:t>6-54</a:t>
            </a:r>
            <a:r>
              <a:rPr lang="zh-TW" altLang="en-US" sz="1600" b="0" dirty="0">
                <a:solidFill>
                  <a:schemeClr val="tx1"/>
                </a:solidFill>
                <a:latin typeface="+mj-lt"/>
                <a:ea typeface="文鼎中黑" pitchFamily="49" charset="-120"/>
              </a:rPr>
              <a:t>　</a:t>
            </a:r>
            <a:r>
              <a:rPr lang="en-US" altLang="zh-TW" sz="1600" b="0" dirty="0">
                <a:solidFill>
                  <a:schemeClr val="tx1"/>
                </a:solidFill>
                <a:latin typeface="+mj-lt"/>
                <a:ea typeface="文鼎中黑" pitchFamily="49" charset="-120"/>
              </a:rPr>
              <a:t>7485</a:t>
            </a:r>
            <a:r>
              <a:rPr lang="zh-TW" altLang="en-US" sz="1600" b="0" dirty="0">
                <a:solidFill>
                  <a:schemeClr val="tx1"/>
                </a:solidFill>
                <a:latin typeface="+mj-lt"/>
                <a:ea typeface="文鼎中黑" pitchFamily="49" charset="-120"/>
              </a:rPr>
              <a:t>比較器</a:t>
            </a:r>
          </a:p>
        </p:txBody>
      </p:sp>
    </p:spTree>
  </p:cSld>
  <p:clrMapOvr>
    <a:masterClrMapping/>
  </p:clrMapOvr>
  <p:transition>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標題 4">
            <a:extLst>
              <a:ext uri="{FF2B5EF4-FFF2-40B4-BE49-F238E27FC236}">
                <a16:creationId xmlns:a16="http://schemas.microsoft.com/office/drawing/2014/main" id="{92796C46-9310-4644-A50C-2B8B4B6BCDD7}"/>
              </a:ext>
            </a:extLst>
          </p:cNvPr>
          <p:cNvSpPr>
            <a:spLocks noGrp="1"/>
          </p:cNvSpPr>
          <p:nvPr>
            <p:ph type="title"/>
          </p:nvPr>
        </p:nvSpPr>
        <p:spPr/>
        <p:txBody>
          <a:bodyPr/>
          <a:lstStyle/>
          <a:p>
            <a:endParaRPr lang="zh-TW" altLang="en-US"/>
          </a:p>
        </p:txBody>
      </p:sp>
      <p:pic>
        <p:nvPicPr>
          <p:cNvPr id="158723" name="Picture 4">
            <a:extLst>
              <a:ext uri="{FF2B5EF4-FFF2-40B4-BE49-F238E27FC236}">
                <a16:creationId xmlns:a16="http://schemas.microsoft.com/office/drawing/2014/main" id="{96739EE4-CDBC-4E21-A875-15301E99CE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1412875"/>
            <a:ext cx="7007225" cy="4826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a:extLst>
              <a:ext uri="{FF2B5EF4-FFF2-40B4-BE49-F238E27FC236}">
                <a16:creationId xmlns:a16="http://schemas.microsoft.com/office/drawing/2014/main" id="{82AAEEA6-4540-4B91-BA91-25497E4C63DF}"/>
              </a:ext>
            </a:extLst>
          </p:cNvPr>
          <p:cNvSpPr txBox="1"/>
          <p:nvPr/>
        </p:nvSpPr>
        <p:spPr>
          <a:xfrm>
            <a:off x="5003800" y="5876925"/>
            <a:ext cx="504825" cy="307975"/>
          </a:xfrm>
          <a:prstGeom prst="rect">
            <a:avLst/>
          </a:prstGeom>
          <a:noFill/>
        </p:spPr>
        <p:txBody>
          <a:bodyPr>
            <a:spAutoFit/>
          </a:bodyPr>
          <a:lstStyle/>
          <a:p>
            <a:pPr>
              <a:defRPr/>
            </a:pPr>
            <a:r>
              <a:rPr lang="en-US" altLang="zh-TW" sz="1400" b="0" dirty="0">
                <a:solidFill>
                  <a:schemeClr val="tx1"/>
                </a:solidFill>
                <a:latin typeface="+mj-lt"/>
                <a:ea typeface="文鼎中黑" pitchFamily="49" charset="-120"/>
              </a:rPr>
              <a:t>(</a:t>
            </a:r>
            <a:r>
              <a:rPr lang="zh-TW" altLang="en-US" sz="1400" b="0" dirty="0">
                <a:solidFill>
                  <a:schemeClr val="tx1"/>
                </a:solidFill>
                <a:latin typeface="+mj-lt"/>
                <a:ea typeface="文鼎中黑" pitchFamily="49" charset="-120"/>
              </a:rPr>
              <a:t>續</a:t>
            </a:r>
            <a:r>
              <a:rPr lang="en-US" altLang="zh-TW" sz="1400" b="0" dirty="0">
                <a:solidFill>
                  <a:schemeClr val="tx1"/>
                </a:solidFill>
                <a:latin typeface="+mj-lt"/>
                <a:ea typeface="文鼎中黑" pitchFamily="49" charset="-120"/>
              </a:rPr>
              <a:t>)</a:t>
            </a:r>
            <a:endParaRPr lang="zh-TW" altLang="en-US" sz="1400" b="0" dirty="0">
              <a:solidFill>
                <a:schemeClr val="tx1"/>
              </a:solidFill>
              <a:latin typeface="+mj-lt"/>
              <a:ea typeface="文鼎中黑" pitchFamily="49" charset="-120"/>
            </a:endParaRPr>
          </a:p>
        </p:txBody>
      </p:sp>
    </p:spTree>
  </p:cSld>
  <p:clrMapOvr>
    <a:masterClrMapping/>
  </p:clrMapOvr>
  <p:transition>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標題 4">
            <a:extLst>
              <a:ext uri="{FF2B5EF4-FFF2-40B4-BE49-F238E27FC236}">
                <a16:creationId xmlns:a16="http://schemas.microsoft.com/office/drawing/2014/main" id="{A3E547A4-58DC-4DC5-830B-5A9E3213D11D}"/>
              </a:ext>
            </a:extLst>
          </p:cNvPr>
          <p:cNvSpPr>
            <a:spLocks noGrp="1"/>
          </p:cNvSpPr>
          <p:nvPr>
            <p:ph type="title"/>
          </p:nvPr>
        </p:nvSpPr>
        <p:spPr/>
        <p:txBody>
          <a:bodyPr/>
          <a:lstStyle/>
          <a:p>
            <a:endParaRPr lang="zh-TW" altLang="en-US"/>
          </a:p>
        </p:txBody>
      </p:sp>
      <p:pic>
        <p:nvPicPr>
          <p:cNvPr id="159747" name="內容版面配置區 3">
            <a:extLst>
              <a:ext uri="{FF2B5EF4-FFF2-40B4-BE49-F238E27FC236}">
                <a16:creationId xmlns:a16="http://schemas.microsoft.com/office/drawing/2014/main" id="{BF71A0BE-3862-493E-A930-F8B548547A2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71775" y="692150"/>
            <a:ext cx="3529013" cy="5926138"/>
          </a:xfrm>
        </p:spPr>
      </p:pic>
    </p:spTree>
  </p:cSld>
  <p:clrMapOvr>
    <a:masterClrMapping/>
  </p:clrMapOvr>
  <p:transition>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標題 4">
            <a:extLst>
              <a:ext uri="{FF2B5EF4-FFF2-40B4-BE49-F238E27FC236}">
                <a16:creationId xmlns:a16="http://schemas.microsoft.com/office/drawing/2014/main" id="{2138B66C-3C64-44C4-B60E-B92F76327387}"/>
              </a:ext>
            </a:extLst>
          </p:cNvPr>
          <p:cNvSpPr>
            <a:spLocks noGrp="1"/>
          </p:cNvSpPr>
          <p:nvPr>
            <p:ph type="title"/>
          </p:nvPr>
        </p:nvSpPr>
        <p:spPr/>
        <p:txBody>
          <a:bodyPr/>
          <a:lstStyle/>
          <a:p>
            <a:r>
              <a:rPr lang="en-US" altLang="zh-TW"/>
              <a:t>6-10 </a:t>
            </a:r>
            <a:r>
              <a:rPr lang="zh-TW" altLang="en-US"/>
              <a:t>應用實例介紹</a:t>
            </a:r>
          </a:p>
        </p:txBody>
      </p:sp>
      <p:pic>
        <p:nvPicPr>
          <p:cNvPr id="160771" name="內容版面配置區 3">
            <a:extLst>
              <a:ext uri="{FF2B5EF4-FFF2-40B4-BE49-F238E27FC236}">
                <a16:creationId xmlns:a16="http://schemas.microsoft.com/office/drawing/2014/main" id="{582454C9-216A-4486-8AA5-DD9B545F778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68313" y="1268413"/>
            <a:ext cx="7559675" cy="3194050"/>
          </a:xfrm>
        </p:spPr>
      </p:pic>
    </p:spTree>
  </p:cSld>
  <p:clrMapOvr>
    <a:masterClrMapping/>
  </p:clrMapOvr>
  <p:transition>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標題 1">
            <a:extLst>
              <a:ext uri="{FF2B5EF4-FFF2-40B4-BE49-F238E27FC236}">
                <a16:creationId xmlns:a16="http://schemas.microsoft.com/office/drawing/2014/main" id="{8837BE8A-928D-4BEF-A925-04CA53AB14CB}"/>
              </a:ext>
            </a:extLst>
          </p:cNvPr>
          <p:cNvSpPr>
            <a:spLocks noGrp="1"/>
          </p:cNvSpPr>
          <p:nvPr>
            <p:ph type="title"/>
          </p:nvPr>
        </p:nvSpPr>
        <p:spPr/>
        <p:txBody>
          <a:bodyPr/>
          <a:lstStyle/>
          <a:p>
            <a:endParaRPr lang="zh-TW" altLang="en-US"/>
          </a:p>
        </p:txBody>
      </p:sp>
      <p:pic>
        <p:nvPicPr>
          <p:cNvPr id="161795" name="Picture 2">
            <a:extLst>
              <a:ext uri="{FF2B5EF4-FFF2-40B4-BE49-F238E27FC236}">
                <a16:creationId xmlns:a16="http://schemas.microsoft.com/office/drawing/2014/main" id="{EBD161F9-AABE-4012-A2EB-16E1140EC4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71550" y="1196975"/>
            <a:ext cx="6540500" cy="52562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標題 1">
            <a:extLst>
              <a:ext uri="{FF2B5EF4-FFF2-40B4-BE49-F238E27FC236}">
                <a16:creationId xmlns:a16="http://schemas.microsoft.com/office/drawing/2014/main" id="{16B34702-FD1E-4C8D-BDF0-C8A536204F9C}"/>
              </a:ext>
            </a:extLst>
          </p:cNvPr>
          <p:cNvSpPr>
            <a:spLocks noGrp="1"/>
          </p:cNvSpPr>
          <p:nvPr>
            <p:ph type="title"/>
          </p:nvPr>
        </p:nvSpPr>
        <p:spPr/>
        <p:txBody>
          <a:bodyPr/>
          <a:lstStyle/>
          <a:p>
            <a:endParaRPr lang="zh-TW" altLang="en-US"/>
          </a:p>
        </p:txBody>
      </p:sp>
      <p:pic>
        <p:nvPicPr>
          <p:cNvPr id="162819" name="Picture 2">
            <a:extLst>
              <a:ext uri="{FF2B5EF4-FFF2-40B4-BE49-F238E27FC236}">
                <a16:creationId xmlns:a16="http://schemas.microsoft.com/office/drawing/2014/main" id="{191CE8EF-5689-4DC5-BF10-28311833AD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87450" y="1989138"/>
            <a:ext cx="6192838" cy="341788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標題 1">
            <a:extLst>
              <a:ext uri="{FF2B5EF4-FFF2-40B4-BE49-F238E27FC236}">
                <a16:creationId xmlns:a16="http://schemas.microsoft.com/office/drawing/2014/main" id="{2F7EF202-B33A-44E5-8232-02C7A2E15EF8}"/>
              </a:ext>
            </a:extLst>
          </p:cNvPr>
          <p:cNvSpPr>
            <a:spLocks noGrp="1"/>
          </p:cNvSpPr>
          <p:nvPr>
            <p:ph type="title"/>
          </p:nvPr>
        </p:nvSpPr>
        <p:spPr>
          <a:xfrm>
            <a:off x="323850" y="600075"/>
            <a:ext cx="8135938" cy="720725"/>
          </a:xfrm>
        </p:spPr>
        <p:txBody>
          <a:bodyPr/>
          <a:lstStyle/>
          <a:p>
            <a:endParaRPr lang="zh-TW" altLang="en-US"/>
          </a:p>
        </p:txBody>
      </p:sp>
      <p:pic>
        <p:nvPicPr>
          <p:cNvPr id="53251" name="Picture 2">
            <a:extLst>
              <a:ext uri="{FF2B5EF4-FFF2-40B4-BE49-F238E27FC236}">
                <a16:creationId xmlns:a16="http://schemas.microsoft.com/office/drawing/2014/main" id="{29D6ECC7-0824-4972-83CE-7990736A2A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92363" y="1196975"/>
            <a:ext cx="3998912" cy="50403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標題 4">
            <a:extLst>
              <a:ext uri="{FF2B5EF4-FFF2-40B4-BE49-F238E27FC236}">
                <a16:creationId xmlns:a16="http://schemas.microsoft.com/office/drawing/2014/main" id="{09DF952B-A539-48F0-B920-0BAEAACFC90D}"/>
              </a:ext>
            </a:extLst>
          </p:cNvPr>
          <p:cNvSpPr>
            <a:spLocks noGrp="1"/>
          </p:cNvSpPr>
          <p:nvPr>
            <p:ph type="title"/>
          </p:nvPr>
        </p:nvSpPr>
        <p:spPr/>
        <p:txBody>
          <a:bodyPr/>
          <a:lstStyle/>
          <a:p>
            <a:endParaRPr lang="zh-TW" altLang="en-US"/>
          </a:p>
        </p:txBody>
      </p:sp>
      <p:pic>
        <p:nvPicPr>
          <p:cNvPr id="163843" name="Picture 4">
            <a:extLst>
              <a:ext uri="{FF2B5EF4-FFF2-40B4-BE49-F238E27FC236}">
                <a16:creationId xmlns:a16="http://schemas.microsoft.com/office/drawing/2014/main" id="{ACB952E8-2010-43F4-827B-91D6BE8B4F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412875"/>
            <a:ext cx="7343775" cy="41306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標題 1">
            <a:extLst>
              <a:ext uri="{FF2B5EF4-FFF2-40B4-BE49-F238E27FC236}">
                <a16:creationId xmlns:a16="http://schemas.microsoft.com/office/drawing/2014/main" id="{DD4340CE-158D-443A-9C97-D4C57B42A575}"/>
              </a:ext>
            </a:extLst>
          </p:cNvPr>
          <p:cNvSpPr>
            <a:spLocks noGrp="1"/>
          </p:cNvSpPr>
          <p:nvPr>
            <p:ph type="title"/>
          </p:nvPr>
        </p:nvSpPr>
        <p:spPr/>
        <p:txBody>
          <a:bodyPr/>
          <a:lstStyle/>
          <a:p>
            <a:endParaRPr lang="zh-TW" altLang="en-US"/>
          </a:p>
        </p:txBody>
      </p:sp>
      <p:pic>
        <p:nvPicPr>
          <p:cNvPr id="164867" name="Picture 2">
            <a:extLst>
              <a:ext uri="{FF2B5EF4-FFF2-40B4-BE49-F238E27FC236}">
                <a16:creationId xmlns:a16="http://schemas.microsoft.com/office/drawing/2014/main" id="{7DD450AD-78DE-48A8-95FB-D15E16D8DB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79550" y="1196975"/>
            <a:ext cx="5824538" cy="50403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標題 1">
            <a:extLst>
              <a:ext uri="{FF2B5EF4-FFF2-40B4-BE49-F238E27FC236}">
                <a16:creationId xmlns:a16="http://schemas.microsoft.com/office/drawing/2014/main" id="{36262F58-C923-4E80-948A-9DE37586D1DF}"/>
              </a:ext>
            </a:extLst>
          </p:cNvPr>
          <p:cNvSpPr>
            <a:spLocks noGrp="1"/>
          </p:cNvSpPr>
          <p:nvPr>
            <p:ph type="title"/>
          </p:nvPr>
        </p:nvSpPr>
        <p:spPr/>
        <p:txBody>
          <a:bodyPr/>
          <a:lstStyle/>
          <a:p>
            <a:endParaRPr lang="zh-TW" altLang="en-US"/>
          </a:p>
        </p:txBody>
      </p:sp>
      <p:pic>
        <p:nvPicPr>
          <p:cNvPr id="165891" name="Picture 2">
            <a:extLst>
              <a:ext uri="{FF2B5EF4-FFF2-40B4-BE49-F238E27FC236}">
                <a16:creationId xmlns:a16="http://schemas.microsoft.com/office/drawing/2014/main" id="{EEDCE343-0400-4A8A-8E94-D1E0CDAEAA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6563" y="1196975"/>
            <a:ext cx="7910512" cy="50403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標題 1">
            <a:extLst>
              <a:ext uri="{FF2B5EF4-FFF2-40B4-BE49-F238E27FC236}">
                <a16:creationId xmlns:a16="http://schemas.microsoft.com/office/drawing/2014/main" id="{FD24BA5D-4A14-43BA-A403-34F5D2AC91F3}"/>
              </a:ext>
            </a:extLst>
          </p:cNvPr>
          <p:cNvSpPr>
            <a:spLocks noGrp="1"/>
          </p:cNvSpPr>
          <p:nvPr>
            <p:ph type="title"/>
          </p:nvPr>
        </p:nvSpPr>
        <p:spPr/>
        <p:txBody>
          <a:bodyPr/>
          <a:lstStyle/>
          <a:p>
            <a:endParaRPr lang="zh-TW" altLang="en-US"/>
          </a:p>
        </p:txBody>
      </p:sp>
      <p:pic>
        <p:nvPicPr>
          <p:cNvPr id="166915" name="Picture 2">
            <a:extLst>
              <a:ext uri="{FF2B5EF4-FFF2-40B4-BE49-F238E27FC236}">
                <a16:creationId xmlns:a16="http://schemas.microsoft.com/office/drawing/2014/main" id="{CFDD0A58-8DAB-4C97-8BC0-4FF0F0A7F8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39975" y="1196975"/>
            <a:ext cx="3859213" cy="53816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標題 1">
            <a:extLst>
              <a:ext uri="{FF2B5EF4-FFF2-40B4-BE49-F238E27FC236}">
                <a16:creationId xmlns:a16="http://schemas.microsoft.com/office/drawing/2014/main" id="{E0722F30-B0FD-449C-9621-8285B4280CBF}"/>
              </a:ext>
            </a:extLst>
          </p:cNvPr>
          <p:cNvSpPr>
            <a:spLocks noGrp="1"/>
          </p:cNvSpPr>
          <p:nvPr>
            <p:ph type="title"/>
          </p:nvPr>
        </p:nvSpPr>
        <p:spPr/>
        <p:txBody>
          <a:bodyPr/>
          <a:lstStyle/>
          <a:p>
            <a:endParaRPr lang="zh-TW" altLang="en-US"/>
          </a:p>
        </p:txBody>
      </p:sp>
      <p:pic>
        <p:nvPicPr>
          <p:cNvPr id="167939" name="Picture 2">
            <a:extLst>
              <a:ext uri="{FF2B5EF4-FFF2-40B4-BE49-F238E27FC236}">
                <a16:creationId xmlns:a16="http://schemas.microsoft.com/office/drawing/2014/main" id="{D73A9C0A-44A6-44E5-9F39-37BAFF3648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87538" y="1196975"/>
            <a:ext cx="5008562" cy="50403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a:extLst>
              <a:ext uri="{FF2B5EF4-FFF2-40B4-BE49-F238E27FC236}">
                <a16:creationId xmlns:a16="http://schemas.microsoft.com/office/drawing/2014/main" id="{11322512-3825-4945-AC1F-49F2D320B77D}"/>
              </a:ext>
            </a:extLst>
          </p:cNvPr>
          <p:cNvSpPr>
            <a:spLocks noGrp="1"/>
          </p:cNvSpPr>
          <p:nvPr>
            <p:ph type="title"/>
          </p:nvPr>
        </p:nvSpPr>
        <p:spPr>
          <a:xfrm>
            <a:off x="323850" y="600075"/>
            <a:ext cx="8135938" cy="720725"/>
          </a:xfrm>
        </p:spPr>
        <p:txBody>
          <a:bodyPr/>
          <a:lstStyle/>
          <a:p>
            <a:endParaRPr lang="zh-TW" altLang="en-US"/>
          </a:p>
        </p:txBody>
      </p:sp>
      <p:pic>
        <p:nvPicPr>
          <p:cNvPr id="54275" name="Picture 2">
            <a:extLst>
              <a:ext uri="{FF2B5EF4-FFF2-40B4-BE49-F238E27FC236}">
                <a16:creationId xmlns:a16="http://schemas.microsoft.com/office/drawing/2014/main" id="{5FB5B908-8EAB-46E4-A23E-8900E275ED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3850" y="1312863"/>
            <a:ext cx="8135938" cy="48085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a:extLst>
              <a:ext uri="{FF2B5EF4-FFF2-40B4-BE49-F238E27FC236}">
                <a16:creationId xmlns:a16="http://schemas.microsoft.com/office/drawing/2014/main" id="{D8076AF5-7CF1-46C2-BFDC-E4F11DE62B42}"/>
              </a:ext>
            </a:extLst>
          </p:cNvPr>
          <p:cNvSpPr>
            <a:spLocks noGrp="1"/>
          </p:cNvSpPr>
          <p:nvPr>
            <p:ph type="title"/>
          </p:nvPr>
        </p:nvSpPr>
        <p:spPr>
          <a:xfrm>
            <a:off x="323850" y="600075"/>
            <a:ext cx="8135938" cy="720725"/>
          </a:xfrm>
        </p:spPr>
        <p:txBody>
          <a:bodyPr/>
          <a:lstStyle/>
          <a:p>
            <a:endParaRPr lang="zh-TW" altLang="en-US"/>
          </a:p>
        </p:txBody>
      </p:sp>
      <p:pic>
        <p:nvPicPr>
          <p:cNvPr id="55299" name="內容版面配置區 4">
            <a:extLst>
              <a:ext uri="{FF2B5EF4-FFF2-40B4-BE49-F238E27FC236}">
                <a16:creationId xmlns:a16="http://schemas.microsoft.com/office/drawing/2014/main" id="{AC3A53FD-9599-40A1-9466-61DCD44E2AF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2736850"/>
            <a:ext cx="7192963" cy="1725613"/>
          </a:xfrm>
        </p:spPr>
      </p:pic>
    </p:spTree>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標題 1">
            <a:extLst>
              <a:ext uri="{FF2B5EF4-FFF2-40B4-BE49-F238E27FC236}">
                <a16:creationId xmlns:a16="http://schemas.microsoft.com/office/drawing/2014/main" id="{DD90F830-D6EF-48D6-B525-BE628C80696F}"/>
              </a:ext>
            </a:extLst>
          </p:cNvPr>
          <p:cNvSpPr>
            <a:spLocks noGrp="1"/>
          </p:cNvSpPr>
          <p:nvPr>
            <p:ph type="title"/>
          </p:nvPr>
        </p:nvSpPr>
        <p:spPr/>
        <p:txBody>
          <a:bodyPr/>
          <a:lstStyle/>
          <a:p>
            <a:r>
              <a:rPr lang="en-US" altLang="zh-TW"/>
              <a:t>6-2</a:t>
            </a:r>
            <a:r>
              <a:rPr lang="zh-TW" altLang="en-US"/>
              <a:t> 加法器</a:t>
            </a:r>
          </a:p>
        </p:txBody>
      </p:sp>
      <p:sp>
        <p:nvSpPr>
          <p:cNvPr id="56323" name="內容版面配置區 2">
            <a:extLst>
              <a:ext uri="{FF2B5EF4-FFF2-40B4-BE49-F238E27FC236}">
                <a16:creationId xmlns:a16="http://schemas.microsoft.com/office/drawing/2014/main" id="{E9861286-1D55-4E28-B1FB-16D064949325}"/>
              </a:ext>
            </a:extLst>
          </p:cNvPr>
          <p:cNvSpPr>
            <a:spLocks noGrp="1"/>
          </p:cNvSpPr>
          <p:nvPr>
            <p:ph idx="1"/>
          </p:nvPr>
        </p:nvSpPr>
        <p:spPr>
          <a:xfrm>
            <a:off x="323850" y="1341438"/>
            <a:ext cx="8135938" cy="5040312"/>
          </a:xfrm>
        </p:spPr>
        <p:txBody>
          <a:bodyPr/>
          <a:lstStyle/>
          <a:p>
            <a:pPr marL="0" indent="0">
              <a:buFontTx/>
              <a:buNone/>
            </a:pPr>
            <a:r>
              <a:rPr lang="en-US" altLang="zh-TW" sz="3200" b="1">
                <a:solidFill>
                  <a:srgbClr val="0099FF"/>
                </a:solidFill>
              </a:rPr>
              <a:t>6-2-1 </a:t>
            </a:r>
            <a:r>
              <a:rPr lang="zh-TW" altLang="zh-TW" sz="3200" b="1">
                <a:solidFill>
                  <a:srgbClr val="0099FF"/>
                </a:solidFill>
              </a:rPr>
              <a:t>半加器與全加器</a:t>
            </a:r>
          </a:p>
          <a:p>
            <a:pPr marL="0" indent="0">
              <a:buFontTx/>
              <a:buNone/>
            </a:pPr>
            <a:r>
              <a:rPr lang="zh-TW" altLang="zh-TW"/>
              <a:t>一、半加器</a:t>
            </a:r>
            <a:r>
              <a:rPr lang="en-US" altLang="zh-TW"/>
              <a:t>(HA)</a:t>
            </a:r>
          </a:p>
          <a:p>
            <a:pPr marL="0" indent="0">
              <a:buFontTx/>
              <a:buNone/>
            </a:pPr>
            <a:r>
              <a:rPr lang="en-US" altLang="zh-TW"/>
              <a:t>	</a:t>
            </a:r>
            <a:r>
              <a:rPr lang="zh-TW" altLang="zh-TW">
                <a:solidFill>
                  <a:srgbClr val="0099FF"/>
                </a:solidFill>
              </a:rPr>
              <a:t>表</a:t>
            </a:r>
            <a:r>
              <a:rPr lang="en-US" altLang="zh-TW">
                <a:solidFill>
                  <a:srgbClr val="0099FF"/>
                </a:solidFill>
              </a:rPr>
              <a:t>6-1 </a:t>
            </a:r>
            <a:r>
              <a:rPr lang="zh-TW" altLang="zh-TW">
                <a:solidFill>
                  <a:srgbClr val="0099FF"/>
                </a:solidFill>
              </a:rPr>
              <a:t>所示，設</a:t>
            </a:r>
            <a:r>
              <a:rPr lang="en-US" altLang="zh-TW" i="1">
                <a:solidFill>
                  <a:srgbClr val="0099FF"/>
                </a:solidFill>
              </a:rPr>
              <a:t>A </a:t>
            </a:r>
            <a:r>
              <a:rPr lang="zh-TW" altLang="zh-TW">
                <a:solidFill>
                  <a:srgbClr val="0099FF"/>
                </a:solidFill>
              </a:rPr>
              <a:t>表被加數，</a:t>
            </a:r>
            <a:r>
              <a:rPr lang="en-US" altLang="zh-TW" i="1">
                <a:solidFill>
                  <a:srgbClr val="0099FF"/>
                </a:solidFill>
              </a:rPr>
              <a:t>B</a:t>
            </a:r>
            <a:r>
              <a:rPr lang="en-US" altLang="zh-TW">
                <a:solidFill>
                  <a:srgbClr val="0099FF"/>
                </a:solidFill>
              </a:rPr>
              <a:t> </a:t>
            </a:r>
            <a:r>
              <a:rPr lang="zh-TW" altLang="zh-TW">
                <a:solidFill>
                  <a:srgbClr val="0099FF"/>
                </a:solidFill>
              </a:rPr>
              <a:t>表加數，而</a:t>
            </a:r>
            <a:r>
              <a:rPr lang="en-US" altLang="zh-TW" i="1">
                <a:solidFill>
                  <a:srgbClr val="0099FF"/>
                </a:solidFill>
              </a:rPr>
              <a:t>S</a:t>
            </a:r>
            <a:r>
              <a:rPr lang="en-US" altLang="zh-TW">
                <a:solidFill>
                  <a:srgbClr val="0099FF"/>
                </a:solidFill>
              </a:rPr>
              <a:t> </a:t>
            </a:r>
            <a:r>
              <a:rPr lang="zh-TW" altLang="zh-TW">
                <a:solidFill>
                  <a:srgbClr val="0099FF"/>
                </a:solidFill>
              </a:rPr>
              <a:t>代表輸入變數</a:t>
            </a:r>
            <a:r>
              <a:rPr lang="en-US" altLang="zh-TW" i="1">
                <a:solidFill>
                  <a:srgbClr val="0099FF"/>
                </a:solidFill>
              </a:rPr>
              <a:t>A</a:t>
            </a:r>
            <a:r>
              <a:rPr lang="en-US" altLang="zh-TW">
                <a:solidFill>
                  <a:srgbClr val="0099FF"/>
                </a:solidFill>
              </a:rPr>
              <a:t> </a:t>
            </a:r>
            <a:r>
              <a:rPr lang="zh-TW" altLang="zh-TW">
                <a:solidFill>
                  <a:srgbClr val="0099FF"/>
                </a:solidFill>
              </a:rPr>
              <a:t>與</a:t>
            </a:r>
            <a:r>
              <a:rPr lang="en-US" altLang="zh-TW" i="1">
                <a:solidFill>
                  <a:srgbClr val="0099FF"/>
                </a:solidFill>
              </a:rPr>
              <a:t>B</a:t>
            </a:r>
            <a:r>
              <a:rPr lang="en-US" altLang="zh-TW">
                <a:solidFill>
                  <a:srgbClr val="0099FF"/>
                </a:solidFill>
              </a:rPr>
              <a:t> </a:t>
            </a:r>
            <a:r>
              <a:rPr lang="zh-TW" altLang="zh-TW">
                <a:solidFill>
                  <a:srgbClr val="0099FF"/>
                </a:solidFill>
              </a:rPr>
              <a:t>之和，其進位則用</a:t>
            </a:r>
            <a:r>
              <a:rPr lang="en-US" altLang="zh-TW" i="1">
                <a:solidFill>
                  <a:srgbClr val="0099FF"/>
                </a:solidFill>
              </a:rPr>
              <a:t>C</a:t>
            </a:r>
            <a:r>
              <a:rPr lang="en-US" altLang="zh-TW">
                <a:solidFill>
                  <a:srgbClr val="0099FF"/>
                </a:solidFill>
              </a:rPr>
              <a:t> </a:t>
            </a:r>
            <a:r>
              <a:rPr lang="zh-TW" altLang="zh-TW">
                <a:solidFill>
                  <a:srgbClr val="0099FF"/>
                </a:solidFill>
              </a:rPr>
              <a:t>代表。</a:t>
            </a:r>
          </a:p>
          <a:p>
            <a:pPr marL="0" indent="0">
              <a:buFontTx/>
              <a:buNone/>
            </a:pPr>
            <a:r>
              <a:rPr lang="en-US" altLang="zh-TW"/>
              <a:t>	</a:t>
            </a:r>
            <a:r>
              <a:rPr lang="zh-TW" altLang="zh-TW"/>
              <a:t>半加器的兩個輸出布林函數</a:t>
            </a:r>
          </a:p>
        </p:txBody>
      </p:sp>
      <p:pic>
        <p:nvPicPr>
          <p:cNvPr id="56324" name="Picture 4">
            <a:extLst>
              <a:ext uri="{FF2B5EF4-FFF2-40B4-BE49-F238E27FC236}">
                <a16:creationId xmlns:a16="http://schemas.microsoft.com/office/drawing/2014/main" id="{D43EC9AE-F843-4314-AE07-0687686C9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4005263"/>
            <a:ext cx="300355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標題 4">
            <a:extLst>
              <a:ext uri="{FF2B5EF4-FFF2-40B4-BE49-F238E27FC236}">
                <a16:creationId xmlns:a16="http://schemas.microsoft.com/office/drawing/2014/main" id="{F95A7EB1-3015-4114-818E-E59E7AA3BDD1}"/>
              </a:ext>
            </a:extLst>
          </p:cNvPr>
          <p:cNvSpPr>
            <a:spLocks noGrp="1"/>
          </p:cNvSpPr>
          <p:nvPr>
            <p:ph type="title"/>
          </p:nvPr>
        </p:nvSpPr>
        <p:spPr/>
        <p:txBody>
          <a:bodyPr/>
          <a:lstStyle/>
          <a:p>
            <a:endParaRPr lang="zh-TW" altLang="en-US"/>
          </a:p>
        </p:txBody>
      </p:sp>
      <p:pic>
        <p:nvPicPr>
          <p:cNvPr id="57347" name="內容版面配置區 3">
            <a:extLst>
              <a:ext uri="{FF2B5EF4-FFF2-40B4-BE49-F238E27FC236}">
                <a16:creationId xmlns:a16="http://schemas.microsoft.com/office/drawing/2014/main" id="{D3FD08D4-0641-42E2-B9C6-887897CE1DA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71775" y="2420938"/>
            <a:ext cx="3101975" cy="2625725"/>
          </a:xfrm>
        </p:spPr>
      </p:pic>
    </p:spTree>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標題 4">
            <a:extLst>
              <a:ext uri="{FF2B5EF4-FFF2-40B4-BE49-F238E27FC236}">
                <a16:creationId xmlns:a16="http://schemas.microsoft.com/office/drawing/2014/main" id="{160A068C-3067-479B-91B5-2722E22EC316}"/>
              </a:ext>
            </a:extLst>
          </p:cNvPr>
          <p:cNvSpPr>
            <a:spLocks noGrp="1"/>
          </p:cNvSpPr>
          <p:nvPr>
            <p:ph type="title"/>
          </p:nvPr>
        </p:nvSpPr>
        <p:spPr/>
        <p:txBody>
          <a:bodyPr/>
          <a:lstStyle/>
          <a:p>
            <a:endParaRPr lang="zh-TW" altLang="en-US"/>
          </a:p>
        </p:txBody>
      </p:sp>
      <p:pic>
        <p:nvPicPr>
          <p:cNvPr id="58371" name="內容版面配置區 3">
            <a:extLst>
              <a:ext uri="{FF2B5EF4-FFF2-40B4-BE49-F238E27FC236}">
                <a16:creationId xmlns:a16="http://schemas.microsoft.com/office/drawing/2014/main" id="{6C6B37E2-2D50-4E48-81A0-2F86B9FC2F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42988" y="2565400"/>
            <a:ext cx="6572250" cy="2447925"/>
          </a:xfrm>
        </p:spPr>
      </p:pic>
    </p:spTree>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標題 1">
            <a:extLst>
              <a:ext uri="{FF2B5EF4-FFF2-40B4-BE49-F238E27FC236}">
                <a16:creationId xmlns:a16="http://schemas.microsoft.com/office/drawing/2014/main" id="{7F69C5CD-3A2C-4E82-A5B7-88CADD21748E}"/>
              </a:ext>
            </a:extLst>
          </p:cNvPr>
          <p:cNvSpPr>
            <a:spLocks noGrp="1"/>
          </p:cNvSpPr>
          <p:nvPr>
            <p:ph type="title"/>
          </p:nvPr>
        </p:nvSpPr>
        <p:spPr/>
        <p:txBody>
          <a:bodyPr/>
          <a:lstStyle/>
          <a:p>
            <a:endParaRPr lang="zh-TW" altLang="en-US"/>
          </a:p>
        </p:txBody>
      </p:sp>
      <p:sp>
        <p:nvSpPr>
          <p:cNvPr id="50179" name="內容版面配置區 2">
            <a:extLst>
              <a:ext uri="{FF2B5EF4-FFF2-40B4-BE49-F238E27FC236}">
                <a16:creationId xmlns:a16="http://schemas.microsoft.com/office/drawing/2014/main" id="{1D3E9B7A-87B5-4E41-A1E3-888E1D4C662E}"/>
              </a:ext>
            </a:extLst>
          </p:cNvPr>
          <p:cNvSpPr>
            <a:spLocks noGrp="1"/>
          </p:cNvSpPr>
          <p:nvPr>
            <p:ph idx="1"/>
          </p:nvPr>
        </p:nvSpPr>
        <p:spPr>
          <a:xfrm>
            <a:off x="323850" y="1341438"/>
            <a:ext cx="8135938" cy="5040312"/>
          </a:xfrm>
        </p:spPr>
        <p:txBody>
          <a:bodyPr/>
          <a:lstStyle/>
          <a:p>
            <a:pPr marL="0" indent="0" eaLnBrk="1">
              <a:buFontTx/>
              <a:buNone/>
              <a:defRPr/>
            </a:pPr>
            <a:r>
              <a:rPr dirty="0"/>
              <a:t>二、全加器</a:t>
            </a:r>
            <a:r>
              <a:rPr lang="en-US" altLang="zh-TW" dirty="0"/>
              <a:t>(FA)</a:t>
            </a:r>
          </a:p>
          <a:p>
            <a:pPr marL="0" indent="715963" eaLnBrk="1">
              <a:buFontTx/>
              <a:buNone/>
              <a:defRPr/>
            </a:pPr>
            <a:r>
              <a:rPr dirty="0"/>
              <a:t>表</a:t>
            </a:r>
            <a:r>
              <a:rPr lang="en-US" altLang="zh-TW" dirty="0"/>
              <a:t>6-2 </a:t>
            </a:r>
            <a:r>
              <a:rPr dirty="0"/>
              <a:t>所示，設</a:t>
            </a:r>
            <a:r>
              <a:rPr lang="en-US" altLang="zh-TW" i="1" dirty="0"/>
              <a:t>A </a:t>
            </a:r>
            <a:r>
              <a:rPr dirty="0"/>
              <a:t>表被加數，</a:t>
            </a:r>
            <a:r>
              <a:rPr lang="en-US" altLang="zh-TW" i="1" dirty="0"/>
              <a:t>B</a:t>
            </a:r>
            <a:r>
              <a:rPr dirty="0"/>
              <a:t>表加數，</a:t>
            </a:r>
            <a:r>
              <a:rPr lang="en-US" altLang="zh-TW" i="1" dirty="0" err="1"/>
              <a:t>C</a:t>
            </a:r>
            <a:r>
              <a:rPr lang="en-US" altLang="zh-TW" i="1" baseline="-25000" dirty="0" err="1"/>
              <a:t>i</a:t>
            </a:r>
            <a:r>
              <a:rPr lang="en-US" altLang="zh-TW" i="1" dirty="0"/>
              <a:t> </a:t>
            </a:r>
            <a:r>
              <a:rPr dirty="0"/>
              <a:t>則為從前一級加法器送來的進位；而</a:t>
            </a:r>
            <a:r>
              <a:rPr lang="en-US" altLang="zh-TW" i="1" dirty="0"/>
              <a:t>S</a:t>
            </a:r>
            <a:r>
              <a:rPr lang="en-US" altLang="zh-TW" i="1" baseline="-25000" dirty="0"/>
              <a:t>o </a:t>
            </a:r>
            <a:r>
              <a:rPr dirty="0"/>
              <a:t>表三者相加之和，</a:t>
            </a:r>
            <a:r>
              <a:rPr lang="en-US" altLang="zh-TW" i="1" dirty="0"/>
              <a:t>C</a:t>
            </a:r>
            <a:r>
              <a:rPr lang="en-US" altLang="zh-TW" i="1" baseline="-25000" dirty="0"/>
              <a:t>o</a:t>
            </a:r>
            <a:r>
              <a:rPr dirty="0"/>
              <a:t>表三者相加之進位。</a:t>
            </a:r>
          </a:p>
        </p:txBody>
      </p:sp>
      <p:pic>
        <p:nvPicPr>
          <p:cNvPr id="59396" name="內容版面配置區 3">
            <a:extLst>
              <a:ext uri="{FF2B5EF4-FFF2-40B4-BE49-F238E27FC236}">
                <a16:creationId xmlns:a16="http://schemas.microsoft.com/office/drawing/2014/main" id="{5F53D80E-B5CF-46C2-B3AD-6A880D42F1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3141663"/>
            <a:ext cx="3968750"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標題 1">
            <a:extLst>
              <a:ext uri="{FF2B5EF4-FFF2-40B4-BE49-F238E27FC236}">
                <a16:creationId xmlns:a16="http://schemas.microsoft.com/office/drawing/2014/main" id="{F3B248F3-33D4-4B3E-8FAE-21DF83ACF19B}"/>
              </a:ext>
            </a:extLst>
          </p:cNvPr>
          <p:cNvSpPr>
            <a:spLocks noGrp="1"/>
          </p:cNvSpPr>
          <p:nvPr>
            <p:ph type="title"/>
          </p:nvPr>
        </p:nvSpPr>
        <p:spPr/>
        <p:txBody>
          <a:bodyPr/>
          <a:lstStyle/>
          <a:p>
            <a:endParaRPr lang="zh-TW" altLang="en-US"/>
          </a:p>
        </p:txBody>
      </p:sp>
      <p:sp>
        <p:nvSpPr>
          <p:cNvPr id="60419" name="內容版面配置區 2">
            <a:extLst>
              <a:ext uri="{FF2B5EF4-FFF2-40B4-BE49-F238E27FC236}">
                <a16:creationId xmlns:a16="http://schemas.microsoft.com/office/drawing/2014/main" id="{B358CF11-D59C-4B65-B200-A8FB32C9F939}"/>
              </a:ext>
            </a:extLst>
          </p:cNvPr>
          <p:cNvSpPr>
            <a:spLocks noGrp="1"/>
          </p:cNvSpPr>
          <p:nvPr>
            <p:ph idx="1"/>
          </p:nvPr>
        </p:nvSpPr>
        <p:spPr>
          <a:xfrm>
            <a:off x="265113" y="1341438"/>
            <a:ext cx="8135937" cy="5040312"/>
          </a:xfrm>
        </p:spPr>
        <p:txBody>
          <a:bodyPr/>
          <a:lstStyle/>
          <a:p>
            <a:pPr marL="0" indent="0">
              <a:buFontTx/>
              <a:buNone/>
            </a:pPr>
            <a:r>
              <a:rPr lang="zh-TW" altLang="zh-TW"/>
              <a:t>和的函數</a:t>
            </a:r>
          </a:p>
        </p:txBody>
      </p:sp>
      <p:pic>
        <p:nvPicPr>
          <p:cNvPr id="60420" name="內容版面配置區 3">
            <a:extLst>
              <a:ext uri="{FF2B5EF4-FFF2-40B4-BE49-F238E27FC236}">
                <a16:creationId xmlns:a16="http://schemas.microsoft.com/office/drawing/2014/main" id="{48DB8D81-3080-49A7-A1FB-DA9DB0BFF7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492375"/>
            <a:ext cx="29114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0421" name="Picture 4">
            <a:extLst>
              <a:ext uri="{FF2B5EF4-FFF2-40B4-BE49-F238E27FC236}">
                <a16:creationId xmlns:a16="http://schemas.microsoft.com/office/drawing/2014/main" id="{2C40D095-DAA1-44B1-8736-949E8C9AB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259013"/>
            <a:ext cx="5148263" cy="2754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標題 1">
            <a:extLst>
              <a:ext uri="{FF2B5EF4-FFF2-40B4-BE49-F238E27FC236}">
                <a16:creationId xmlns:a16="http://schemas.microsoft.com/office/drawing/2014/main" id="{166D889F-2561-4E77-9212-E3FB0A2DFACA}"/>
              </a:ext>
            </a:extLst>
          </p:cNvPr>
          <p:cNvSpPr>
            <a:spLocks noGrp="1"/>
          </p:cNvSpPr>
          <p:nvPr>
            <p:ph type="title"/>
          </p:nvPr>
        </p:nvSpPr>
        <p:spPr>
          <a:xfrm>
            <a:off x="323850" y="642938"/>
            <a:ext cx="8135938" cy="720725"/>
          </a:xfrm>
        </p:spPr>
        <p:txBody>
          <a:bodyPr/>
          <a:lstStyle/>
          <a:p>
            <a:r>
              <a:rPr lang="en-US" altLang="zh-TW"/>
              <a:t>6-1 </a:t>
            </a:r>
            <a:r>
              <a:rPr lang="zh-TW" altLang="en-US"/>
              <a:t>組合邏輯電路設計步驟</a:t>
            </a:r>
          </a:p>
        </p:txBody>
      </p:sp>
      <p:sp>
        <p:nvSpPr>
          <p:cNvPr id="33795" name="內容版面配置區 1">
            <a:extLst>
              <a:ext uri="{FF2B5EF4-FFF2-40B4-BE49-F238E27FC236}">
                <a16:creationId xmlns:a16="http://schemas.microsoft.com/office/drawing/2014/main" id="{FC3DF601-BB32-4CF4-BE3E-FE7F8A43924C}"/>
              </a:ext>
            </a:extLst>
          </p:cNvPr>
          <p:cNvSpPr>
            <a:spLocks noGrp="1"/>
          </p:cNvSpPr>
          <p:nvPr>
            <p:ph idx="1"/>
          </p:nvPr>
        </p:nvSpPr>
        <p:spPr>
          <a:xfrm>
            <a:off x="323850" y="1317625"/>
            <a:ext cx="8135938" cy="5040313"/>
          </a:xfrm>
        </p:spPr>
        <p:txBody>
          <a:bodyPr/>
          <a:lstStyle/>
          <a:p>
            <a:pPr marL="0">
              <a:buFontTx/>
              <a:buNone/>
              <a:defRPr/>
            </a:pPr>
            <a:r>
              <a:rPr lang="en-US" altLang="zh-TW" dirty="0"/>
              <a:t>1. </a:t>
            </a:r>
            <a:r>
              <a:rPr lang="zh-TW" altLang="en-US" dirty="0"/>
              <a:t>敘述或說明問題的內容。</a:t>
            </a:r>
          </a:p>
          <a:p>
            <a:pPr marL="361950" indent="-361950">
              <a:buFontTx/>
              <a:buNone/>
              <a:defRPr/>
            </a:pPr>
            <a:r>
              <a:rPr lang="en-US" altLang="zh-TW" dirty="0"/>
              <a:t>2. </a:t>
            </a:r>
            <a:r>
              <a:rPr lang="zh-TW" altLang="en-US" dirty="0"/>
              <a:t>決定輸入變數與輸出變數的個數，並給予各變數一個符號</a:t>
            </a:r>
            <a:r>
              <a:rPr lang="en-US" altLang="zh-TW" dirty="0"/>
              <a:t>( </a:t>
            </a:r>
            <a:r>
              <a:rPr lang="zh-TW" altLang="en-US" dirty="0"/>
              <a:t>英文字母</a:t>
            </a:r>
            <a:r>
              <a:rPr lang="en-US" altLang="zh-TW" dirty="0"/>
              <a:t>)</a:t>
            </a:r>
            <a:r>
              <a:rPr lang="zh-TW" altLang="en-US" dirty="0"/>
              <a:t>，以便於區別。</a:t>
            </a:r>
          </a:p>
          <a:p>
            <a:pPr marL="0">
              <a:buFontTx/>
              <a:buNone/>
              <a:defRPr/>
            </a:pPr>
            <a:r>
              <a:rPr lang="en-US" altLang="zh-TW" dirty="0"/>
              <a:t>3. </a:t>
            </a:r>
            <a:r>
              <a:rPr lang="zh-TW" altLang="en-US" dirty="0"/>
              <a:t>依據輸入與輸出之間的關係，列出真值表。</a:t>
            </a:r>
          </a:p>
          <a:p>
            <a:pPr marL="0">
              <a:buFontTx/>
              <a:buNone/>
              <a:defRPr/>
            </a:pPr>
            <a:r>
              <a:rPr lang="en-US" altLang="zh-TW" dirty="0"/>
              <a:t>4. </a:t>
            </a:r>
            <a:r>
              <a:rPr lang="zh-TW" altLang="en-US" dirty="0"/>
              <a:t>由真值表，求得輸出的布林函數，並將之簡化。</a:t>
            </a:r>
          </a:p>
          <a:p>
            <a:pPr marL="0">
              <a:buFontTx/>
              <a:buNone/>
              <a:defRPr/>
            </a:pPr>
            <a:r>
              <a:rPr lang="en-US" altLang="zh-TW" dirty="0"/>
              <a:t>5. </a:t>
            </a:r>
            <a:r>
              <a:rPr lang="zh-TW" altLang="en-US" dirty="0"/>
              <a:t>依簡化後的輸出布林函數，畫出邏輯電路圖。</a:t>
            </a:r>
            <a:endParaRPr lang="en-US" altLang="zh-TW"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標題 1">
            <a:extLst>
              <a:ext uri="{FF2B5EF4-FFF2-40B4-BE49-F238E27FC236}">
                <a16:creationId xmlns:a16="http://schemas.microsoft.com/office/drawing/2014/main" id="{64DF1844-7D84-4719-BE65-F0E694ECA5F8}"/>
              </a:ext>
            </a:extLst>
          </p:cNvPr>
          <p:cNvSpPr>
            <a:spLocks noGrp="1"/>
          </p:cNvSpPr>
          <p:nvPr>
            <p:ph type="title"/>
          </p:nvPr>
        </p:nvSpPr>
        <p:spPr/>
        <p:txBody>
          <a:bodyPr/>
          <a:lstStyle/>
          <a:p>
            <a:endParaRPr lang="zh-TW" altLang="en-US"/>
          </a:p>
        </p:txBody>
      </p:sp>
      <p:sp>
        <p:nvSpPr>
          <p:cNvPr id="61443" name="內容版面配置區 2">
            <a:extLst>
              <a:ext uri="{FF2B5EF4-FFF2-40B4-BE49-F238E27FC236}">
                <a16:creationId xmlns:a16="http://schemas.microsoft.com/office/drawing/2014/main" id="{3EDDC4C9-D689-4986-BB53-5C5D509F18D7}"/>
              </a:ext>
            </a:extLst>
          </p:cNvPr>
          <p:cNvSpPr>
            <a:spLocks noGrp="1"/>
          </p:cNvSpPr>
          <p:nvPr>
            <p:ph idx="1"/>
          </p:nvPr>
        </p:nvSpPr>
        <p:spPr>
          <a:xfrm>
            <a:off x="323850" y="1341438"/>
            <a:ext cx="8135938" cy="5040312"/>
          </a:xfrm>
        </p:spPr>
        <p:txBody>
          <a:bodyPr/>
          <a:lstStyle/>
          <a:p>
            <a:pPr marL="0" indent="0">
              <a:buFontTx/>
              <a:buNone/>
            </a:pPr>
            <a:r>
              <a:rPr lang="zh-TW" altLang="zh-TW"/>
              <a:t>進位的函數</a:t>
            </a:r>
          </a:p>
        </p:txBody>
      </p:sp>
      <p:pic>
        <p:nvPicPr>
          <p:cNvPr id="61444" name="Picture 2">
            <a:extLst>
              <a:ext uri="{FF2B5EF4-FFF2-40B4-BE49-F238E27FC236}">
                <a16:creationId xmlns:a16="http://schemas.microsoft.com/office/drawing/2014/main" id="{FA603532-8341-430A-AA23-676FBD0A8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738" y="2124075"/>
            <a:ext cx="4700587" cy="1268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5" name="內容版面配置區 3">
            <a:extLst>
              <a:ext uri="{FF2B5EF4-FFF2-40B4-BE49-F238E27FC236}">
                <a16:creationId xmlns:a16="http://schemas.microsoft.com/office/drawing/2014/main" id="{E8722C0D-492C-4304-8110-D572B9F17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2650" y="3778250"/>
            <a:ext cx="3787775"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標題 4">
            <a:extLst>
              <a:ext uri="{FF2B5EF4-FFF2-40B4-BE49-F238E27FC236}">
                <a16:creationId xmlns:a16="http://schemas.microsoft.com/office/drawing/2014/main" id="{C5ABBE68-61B1-4935-BADA-7265C3D0A14D}"/>
              </a:ext>
            </a:extLst>
          </p:cNvPr>
          <p:cNvSpPr>
            <a:spLocks noGrp="1"/>
          </p:cNvSpPr>
          <p:nvPr>
            <p:ph type="title"/>
          </p:nvPr>
        </p:nvSpPr>
        <p:spPr/>
        <p:txBody>
          <a:bodyPr/>
          <a:lstStyle/>
          <a:p>
            <a:endParaRPr lang="zh-TW" altLang="en-US"/>
          </a:p>
        </p:txBody>
      </p:sp>
      <p:pic>
        <p:nvPicPr>
          <p:cNvPr id="62467" name="內容版面配置區 3">
            <a:extLst>
              <a:ext uri="{FF2B5EF4-FFF2-40B4-BE49-F238E27FC236}">
                <a16:creationId xmlns:a16="http://schemas.microsoft.com/office/drawing/2014/main" id="{EDD5C846-89DA-4CCD-841F-A89EBFBD1A7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27088" y="2133600"/>
            <a:ext cx="7058025" cy="3492500"/>
          </a:xfrm>
        </p:spPr>
      </p:pic>
    </p:spTree>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標題 1">
            <a:extLst>
              <a:ext uri="{FF2B5EF4-FFF2-40B4-BE49-F238E27FC236}">
                <a16:creationId xmlns:a16="http://schemas.microsoft.com/office/drawing/2014/main" id="{BD58B81A-A3F2-4F1C-B2E8-4FD8FF9EBC28}"/>
              </a:ext>
            </a:extLst>
          </p:cNvPr>
          <p:cNvSpPr>
            <a:spLocks noGrp="1"/>
          </p:cNvSpPr>
          <p:nvPr>
            <p:ph type="title"/>
          </p:nvPr>
        </p:nvSpPr>
        <p:spPr/>
        <p:txBody>
          <a:bodyPr/>
          <a:lstStyle/>
          <a:p>
            <a:endParaRPr lang="zh-TW" altLang="en-US"/>
          </a:p>
        </p:txBody>
      </p:sp>
      <p:sp>
        <p:nvSpPr>
          <p:cNvPr id="63491" name="內容版面配置區 2">
            <a:extLst>
              <a:ext uri="{FF2B5EF4-FFF2-40B4-BE49-F238E27FC236}">
                <a16:creationId xmlns:a16="http://schemas.microsoft.com/office/drawing/2014/main" id="{A3A66110-6EA7-4765-B992-9558B705D499}"/>
              </a:ext>
            </a:extLst>
          </p:cNvPr>
          <p:cNvSpPr>
            <a:spLocks noGrp="1"/>
          </p:cNvSpPr>
          <p:nvPr>
            <p:ph idx="1"/>
          </p:nvPr>
        </p:nvSpPr>
        <p:spPr>
          <a:xfrm>
            <a:off x="323850" y="1341438"/>
            <a:ext cx="8135938" cy="5040312"/>
          </a:xfrm>
        </p:spPr>
        <p:txBody>
          <a:bodyPr/>
          <a:lstStyle/>
          <a:p>
            <a:pPr marL="0" indent="715963">
              <a:buFontTx/>
              <a:buNone/>
            </a:pPr>
            <a:r>
              <a:rPr lang="zh-TW" altLang="zh-TW"/>
              <a:t>全加器亦可由兩個半加器與一個</a:t>
            </a:r>
            <a:r>
              <a:rPr lang="en-US" altLang="zh-TW"/>
              <a:t>OR </a:t>
            </a:r>
            <a:r>
              <a:rPr lang="zh-TW" altLang="zh-TW"/>
              <a:t>閘組合而成，如圖</a:t>
            </a:r>
            <a:r>
              <a:rPr lang="en-US" altLang="zh-TW"/>
              <a:t>6-5(a) </a:t>
            </a:r>
            <a:r>
              <a:rPr lang="zh-TW" altLang="zh-TW"/>
              <a:t>所示是由基本閘組合成的全加器，而圖</a:t>
            </a:r>
            <a:r>
              <a:rPr lang="en-US" altLang="zh-TW"/>
              <a:t>6-5(b) </a:t>
            </a:r>
            <a:r>
              <a:rPr lang="zh-TW" altLang="zh-TW"/>
              <a:t>則是用二個半加器與</a:t>
            </a:r>
            <a:r>
              <a:rPr lang="en-US" altLang="zh-TW"/>
              <a:t>OR </a:t>
            </a:r>
            <a:r>
              <a:rPr lang="zh-TW" altLang="zh-TW"/>
              <a:t>閘組合成的全加器。</a:t>
            </a:r>
          </a:p>
        </p:txBody>
      </p:sp>
      <p:pic>
        <p:nvPicPr>
          <p:cNvPr id="63492" name="內容版面配置區 3">
            <a:extLst>
              <a:ext uri="{FF2B5EF4-FFF2-40B4-BE49-F238E27FC236}">
                <a16:creationId xmlns:a16="http://schemas.microsoft.com/office/drawing/2014/main" id="{51141D01-AD9C-4A57-BFD1-A8AE5611D3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708275"/>
            <a:ext cx="4321175"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標題 4">
            <a:extLst>
              <a:ext uri="{FF2B5EF4-FFF2-40B4-BE49-F238E27FC236}">
                <a16:creationId xmlns:a16="http://schemas.microsoft.com/office/drawing/2014/main" id="{6093F2BD-2D6B-4FA0-9296-3FCF9A378C38}"/>
              </a:ext>
            </a:extLst>
          </p:cNvPr>
          <p:cNvSpPr>
            <a:spLocks noGrp="1"/>
          </p:cNvSpPr>
          <p:nvPr>
            <p:ph type="title"/>
          </p:nvPr>
        </p:nvSpPr>
        <p:spPr/>
        <p:txBody>
          <a:bodyPr/>
          <a:lstStyle/>
          <a:p>
            <a:endParaRPr lang="zh-TW" altLang="en-US"/>
          </a:p>
        </p:txBody>
      </p:sp>
      <p:pic>
        <p:nvPicPr>
          <p:cNvPr id="64515" name="內容版面配置區 3">
            <a:extLst>
              <a:ext uri="{FF2B5EF4-FFF2-40B4-BE49-F238E27FC236}">
                <a16:creationId xmlns:a16="http://schemas.microsoft.com/office/drawing/2014/main" id="{58EC2CF3-FEC7-432F-85C6-137C5D40BF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08188" y="2709863"/>
            <a:ext cx="4767262" cy="2014537"/>
          </a:xfrm>
        </p:spPr>
      </p:pic>
      <p:sp>
        <p:nvSpPr>
          <p:cNvPr id="4" name="內容版面配置區 1">
            <a:extLst>
              <a:ext uri="{FF2B5EF4-FFF2-40B4-BE49-F238E27FC236}">
                <a16:creationId xmlns:a16="http://schemas.microsoft.com/office/drawing/2014/main" id="{9E9B0178-BE1B-4F6F-B1B7-49F8C6FB1E6B}"/>
              </a:ext>
            </a:extLst>
          </p:cNvPr>
          <p:cNvSpPr txBox="1">
            <a:spLocks/>
          </p:cNvSpPr>
          <p:nvPr/>
        </p:nvSpPr>
        <p:spPr bwMode="auto">
          <a:xfrm>
            <a:off x="323850" y="1196975"/>
            <a:ext cx="8135938"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895350" indent="-895350" algn="l" rtl="0" eaLnBrk="0" fontAlgn="base" hangingPunct="0">
              <a:spcBef>
                <a:spcPct val="20000"/>
              </a:spcBef>
              <a:spcAft>
                <a:spcPct val="0"/>
              </a:spcAft>
              <a:buChar char="•"/>
              <a:defRPr kumimoji="1" lang="zh-TW" altLang="en-US" sz="2800" b="0" smtClean="0">
                <a:solidFill>
                  <a:schemeClr val="tx1"/>
                </a:solidFill>
                <a:latin typeface="+mn-lt"/>
                <a:ea typeface="+mn-ea"/>
                <a:cs typeface="+mn-cs"/>
              </a:defRPr>
            </a:lvl1pPr>
            <a:lvl2pPr marL="1588" indent="712788" algn="l" rtl="0" eaLnBrk="0" fontAlgn="base" hangingPunct="0">
              <a:lnSpc>
                <a:spcPct val="110000"/>
              </a:lnSpc>
              <a:spcBef>
                <a:spcPct val="20000"/>
              </a:spcBef>
              <a:spcAft>
                <a:spcPct val="0"/>
              </a:spcAft>
              <a:buChar char="–"/>
              <a:defRPr lang="en-US" altLang="zh-TW" sz="2800" b="0">
                <a:solidFill>
                  <a:schemeClr val="tx1"/>
                </a:solidFill>
                <a:latin typeface="+mn-lt"/>
                <a:ea typeface="+mn-ea"/>
              </a:defRPr>
            </a:lvl2pPr>
            <a:lvl3pPr marL="1143000" indent="-1139825" algn="l" rtl="0" eaLnBrk="0" fontAlgn="base" hangingPunct="0">
              <a:spcBef>
                <a:spcPct val="20000"/>
              </a:spcBef>
              <a:spcAft>
                <a:spcPct val="0"/>
              </a:spcAft>
              <a:buChar char="•"/>
              <a:defRPr kumimoji="1" lang="en-US" altLang="zh-TW" sz="2800" b="0" dirty="0" smtClean="0">
                <a:solidFill>
                  <a:schemeClr val="tx1"/>
                </a:solidFill>
                <a:latin typeface="+mn-lt"/>
                <a:ea typeface="+mn-ea"/>
              </a:defRPr>
            </a:lvl3pPr>
            <a:lvl4pPr marL="266700" indent="-266700" algn="l" rtl="0" eaLnBrk="0" fontAlgn="base" hangingPunct="0">
              <a:spcBef>
                <a:spcPct val="20000"/>
              </a:spcBef>
              <a:spcAft>
                <a:spcPct val="0"/>
              </a:spcAft>
              <a:buChar char="–"/>
              <a:defRPr kumimoji="1" lang="en-US" altLang="zh-TW" sz="2800" b="0" smtClean="0">
                <a:solidFill>
                  <a:schemeClr val="tx1"/>
                </a:solidFill>
                <a:latin typeface="+mn-lt"/>
                <a:ea typeface="+mn-ea"/>
              </a:defRPr>
            </a:lvl4pPr>
            <a:lvl5pPr marL="395288" indent="-395288" algn="l" rtl="0" eaLnBrk="0" fontAlgn="base" hangingPunct="0">
              <a:spcBef>
                <a:spcPct val="20000"/>
              </a:spcBef>
              <a:spcAft>
                <a:spcPct val="0"/>
              </a:spcAft>
              <a:buChar char="»"/>
              <a:defRPr kumimoji="1" lang="zh-TW" altLang="en-US" sz="2800" b="0" smtClean="0">
                <a:solidFill>
                  <a:schemeClr val="tx1"/>
                </a:solidFill>
                <a:latin typeface="+mn-lt"/>
                <a:ea typeface="+mn-ea"/>
              </a:defRPr>
            </a:lvl5pPr>
            <a:lvl6pPr marL="1784350" algn="l" rtl="0" fontAlgn="base" hangingPunct="0">
              <a:spcBef>
                <a:spcPct val="20000"/>
              </a:spcBef>
              <a:spcAft>
                <a:spcPct val="0"/>
              </a:spcAft>
              <a:defRPr kumimoji="1" sz="2800">
                <a:solidFill>
                  <a:schemeClr val="tx1"/>
                </a:solidFill>
                <a:latin typeface="+mn-lt"/>
                <a:ea typeface="+mn-ea"/>
              </a:defRPr>
            </a:lvl6pPr>
            <a:lvl7pPr marL="2241550" algn="l" rtl="0" fontAlgn="base" hangingPunct="0">
              <a:spcBef>
                <a:spcPct val="20000"/>
              </a:spcBef>
              <a:spcAft>
                <a:spcPct val="0"/>
              </a:spcAft>
              <a:defRPr kumimoji="1" sz="2800">
                <a:solidFill>
                  <a:schemeClr val="tx1"/>
                </a:solidFill>
                <a:latin typeface="+mn-lt"/>
                <a:ea typeface="+mn-ea"/>
              </a:defRPr>
            </a:lvl7pPr>
            <a:lvl8pPr marL="2698750" algn="l" rtl="0" fontAlgn="base" hangingPunct="0">
              <a:spcBef>
                <a:spcPct val="20000"/>
              </a:spcBef>
              <a:spcAft>
                <a:spcPct val="0"/>
              </a:spcAft>
              <a:defRPr kumimoji="1" sz="2800">
                <a:solidFill>
                  <a:schemeClr val="tx1"/>
                </a:solidFill>
                <a:latin typeface="+mn-lt"/>
                <a:ea typeface="+mn-ea"/>
              </a:defRPr>
            </a:lvl8pPr>
            <a:lvl9pPr marL="3155950" algn="l" rtl="0" fontAlgn="base" hangingPunct="0">
              <a:spcBef>
                <a:spcPct val="20000"/>
              </a:spcBef>
              <a:spcAft>
                <a:spcPct val="0"/>
              </a:spcAft>
              <a:defRPr kumimoji="1" sz="2800">
                <a:solidFill>
                  <a:schemeClr val="tx1"/>
                </a:solidFill>
                <a:latin typeface="+mn-lt"/>
                <a:ea typeface="+mn-ea"/>
              </a:defRPr>
            </a:lvl9pPr>
          </a:lstStyle>
          <a:p>
            <a:pPr marL="0" indent="0">
              <a:buFontTx/>
              <a:buNone/>
              <a:defRPr/>
            </a:pPr>
            <a:r>
              <a:rPr lang="en-US" altLang="zh-TW" sz="3200" b="1" kern="0">
                <a:solidFill>
                  <a:srgbClr val="0099FF"/>
                </a:solidFill>
              </a:rPr>
              <a:t>6-2-2 </a:t>
            </a:r>
            <a:r>
              <a:rPr sz="3200" b="1" kern="0">
                <a:solidFill>
                  <a:srgbClr val="0099FF"/>
                </a:solidFill>
              </a:rPr>
              <a:t>並加器</a:t>
            </a:r>
            <a:endParaRPr sz="3200" b="1" kern="0" dirty="0">
              <a:solidFill>
                <a:srgbClr val="0099FF"/>
              </a:solidFill>
            </a:endParaRPr>
          </a:p>
        </p:txBody>
      </p:sp>
    </p:spTree>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標題 4">
            <a:extLst>
              <a:ext uri="{FF2B5EF4-FFF2-40B4-BE49-F238E27FC236}">
                <a16:creationId xmlns:a16="http://schemas.microsoft.com/office/drawing/2014/main" id="{6188905B-A883-4904-B96C-2DBE18458641}"/>
              </a:ext>
            </a:extLst>
          </p:cNvPr>
          <p:cNvSpPr>
            <a:spLocks noGrp="1"/>
          </p:cNvSpPr>
          <p:nvPr>
            <p:ph type="title"/>
          </p:nvPr>
        </p:nvSpPr>
        <p:spPr/>
        <p:txBody>
          <a:bodyPr/>
          <a:lstStyle/>
          <a:p>
            <a:endParaRPr lang="zh-TW" altLang="en-US"/>
          </a:p>
        </p:txBody>
      </p:sp>
      <p:pic>
        <p:nvPicPr>
          <p:cNvPr id="65539" name="Picture 4">
            <a:extLst>
              <a:ext uri="{FF2B5EF4-FFF2-40B4-BE49-F238E27FC236}">
                <a16:creationId xmlns:a16="http://schemas.microsoft.com/office/drawing/2014/main" id="{32D9EC07-E84A-48EF-8366-3FA87AA6D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636838"/>
            <a:ext cx="716280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標題 4">
            <a:extLst>
              <a:ext uri="{FF2B5EF4-FFF2-40B4-BE49-F238E27FC236}">
                <a16:creationId xmlns:a16="http://schemas.microsoft.com/office/drawing/2014/main" id="{A4040BFC-99F9-4B74-BCC8-B97CCDD2DD25}"/>
              </a:ext>
            </a:extLst>
          </p:cNvPr>
          <p:cNvSpPr>
            <a:spLocks noGrp="1"/>
          </p:cNvSpPr>
          <p:nvPr>
            <p:ph type="title"/>
          </p:nvPr>
        </p:nvSpPr>
        <p:spPr/>
        <p:txBody>
          <a:bodyPr/>
          <a:lstStyle/>
          <a:p>
            <a:endParaRPr lang="zh-TW" altLang="en-US"/>
          </a:p>
        </p:txBody>
      </p:sp>
      <p:pic>
        <p:nvPicPr>
          <p:cNvPr id="66563" name="內容版面配置區 3">
            <a:extLst>
              <a:ext uri="{FF2B5EF4-FFF2-40B4-BE49-F238E27FC236}">
                <a16:creationId xmlns:a16="http://schemas.microsoft.com/office/drawing/2014/main" id="{2CAE44EC-6AC4-456F-B0FA-C84D780E3C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2276475"/>
            <a:ext cx="6697662" cy="2632075"/>
          </a:xfrm>
        </p:spPr>
      </p:pic>
    </p:spTree>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標題 1">
            <a:extLst>
              <a:ext uri="{FF2B5EF4-FFF2-40B4-BE49-F238E27FC236}">
                <a16:creationId xmlns:a16="http://schemas.microsoft.com/office/drawing/2014/main" id="{C6A0ED0C-8499-4B38-9DB8-DC424F1B78F1}"/>
              </a:ext>
            </a:extLst>
          </p:cNvPr>
          <p:cNvSpPr>
            <a:spLocks noGrp="1"/>
          </p:cNvSpPr>
          <p:nvPr>
            <p:ph type="title"/>
          </p:nvPr>
        </p:nvSpPr>
        <p:spPr/>
        <p:txBody>
          <a:bodyPr/>
          <a:lstStyle/>
          <a:p>
            <a:endParaRPr lang="zh-TW" altLang="en-US"/>
          </a:p>
        </p:txBody>
      </p:sp>
      <p:sp>
        <p:nvSpPr>
          <p:cNvPr id="67587" name="內容版面配置區 2">
            <a:extLst>
              <a:ext uri="{FF2B5EF4-FFF2-40B4-BE49-F238E27FC236}">
                <a16:creationId xmlns:a16="http://schemas.microsoft.com/office/drawing/2014/main" id="{1C4455BB-8853-4195-B3E5-0D2999FD02FB}"/>
              </a:ext>
            </a:extLst>
          </p:cNvPr>
          <p:cNvSpPr>
            <a:spLocks noGrp="1"/>
          </p:cNvSpPr>
          <p:nvPr>
            <p:ph idx="1"/>
          </p:nvPr>
        </p:nvSpPr>
        <p:spPr>
          <a:xfrm>
            <a:off x="323850" y="1341438"/>
            <a:ext cx="8135938" cy="5040312"/>
          </a:xfrm>
        </p:spPr>
        <p:txBody>
          <a:bodyPr/>
          <a:lstStyle/>
          <a:p>
            <a:pPr marL="0" indent="0">
              <a:buFontTx/>
              <a:buNone/>
            </a:pPr>
            <a:r>
              <a:rPr lang="zh-TW" altLang="zh-TW"/>
              <a:t>每個全加器運算的狀況如下：</a:t>
            </a:r>
          </a:p>
        </p:txBody>
      </p:sp>
      <p:pic>
        <p:nvPicPr>
          <p:cNvPr id="67588" name="Picture 2">
            <a:extLst>
              <a:ext uri="{FF2B5EF4-FFF2-40B4-BE49-F238E27FC236}">
                <a16:creationId xmlns:a16="http://schemas.microsoft.com/office/drawing/2014/main" id="{F355BBEE-ED3E-4E26-B29D-CFD728CE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205038"/>
            <a:ext cx="6623050" cy="303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標題 4">
            <a:extLst>
              <a:ext uri="{FF2B5EF4-FFF2-40B4-BE49-F238E27FC236}">
                <a16:creationId xmlns:a16="http://schemas.microsoft.com/office/drawing/2014/main" id="{0F3FA14B-1CFC-43E2-8B45-531B6154D78A}"/>
              </a:ext>
            </a:extLst>
          </p:cNvPr>
          <p:cNvSpPr>
            <a:spLocks noGrp="1"/>
          </p:cNvSpPr>
          <p:nvPr>
            <p:ph type="title"/>
          </p:nvPr>
        </p:nvSpPr>
        <p:spPr/>
        <p:txBody>
          <a:bodyPr/>
          <a:lstStyle/>
          <a:p>
            <a:endParaRPr lang="zh-TW" altLang="en-US"/>
          </a:p>
        </p:txBody>
      </p:sp>
      <p:pic>
        <p:nvPicPr>
          <p:cNvPr id="68611" name="內容版面配置區 3">
            <a:extLst>
              <a:ext uri="{FF2B5EF4-FFF2-40B4-BE49-F238E27FC236}">
                <a16:creationId xmlns:a16="http://schemas.microsoft.com/office/drawing/2014/main" id="{6537A2B2-9067-4058-A081-5DC668F544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2565400"/>
            <a:ext cx="5668962" cy="2303463"/>
          </a:xfrm>
        </p:spPr>
      </p:pic>
    </p:spTree>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4">
            <a:extLst>
              <a:ext uri="{FF2B5EF4-FFF2-40B4-BE49-F238E27FC236}">
                <a16:creationId xmlns:a16="http://schemas.microsoft.com/office/drawing/2014/main" id="{8CD219FC-9688-4F92-B2D5-291FA70B9F83}"/>
              </a:ext>
            </a:extLst>
          </p:cNvPr>
          <p:cNvSpPr>
            <a:spLocks noGrp="1"/>
          </p:cNvSpPr>
          <p:nvPr>
            <p:ph type="title"/>
          </p:nvPr>
        </p:nvSpPr>
        <p:spPr/>
        <p:txBody>
          <a:bodyPr/>
          <a:lstStyle/>
          <a:p>
            <a:endParaRPr lang="zh-TW" altLang="en-US"/>
          </a:p>
        </p:txBody>
      </p:sp>
      <p:pic>
        <p:nvPicPr>
          <p:cNvPr id="69635" name="內容版面配置區 3">
            <a:extLst>
              <a:ext uri="{FF2B5EF4-FFF2-40B4-BE49-F238E27FC236}">
                <a16:creationId xmlns:a16="http://schemas.microsoft.com/office/drawing/2014/main" id="{4D9DF41B-853E-4E87-8BC7-7E86DC94829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98638" y="2597150"/>
            <a:ext cx="5186362" cy="2239963"/>
          </a:xfrm>
        </p:spPr>
      </p:pic>
    </p:spTree>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標題 1">
            <a:extLst>
              <a:ext uri="{FF2B5EF4-FFF2-40B4-BE49-F238E27FC236}">
                <a16:creationId xmlns:a16="http://schemas.microsoft.com/office/drawing/2014/main" id="{832AD141-8AEC-44DE-A3DF-99AD80B893D8}"/>
              </a:ext>
            </a:extLst>
          </p:cNvPr>
          <p:cNvSpPr>
            <a:spLocks noGrp="1"/>
          </p:cNvSpPr>
          <p:nvPr>
            <p:ph type="title"/>
          </p:nvPr>
        </p:nvSpPr>
        <p:spPr/>
        <p:txBody>
          <a:bodyPr/>
          <a:lstStyle/>
          <a:p>
            <a:r>
              <a:rPr lang="en-US" altLang="zh-TW"/>
              <a:t>6-3 </a:t>
            </a:r>
            <a:r>
              <a:rPr lang="zh-TW" altLang="en-US"/>
              <a:t>減法器</a:t>
            </a:r>
          </a:p>
        </p:txBody>
      </p:sp>
      <p:sp>
        <p:nvSpPr>
          <p:cNvPr id="71683" name="內容版面配置區 2">
            <a:extLst>
              <a:ext uri="{FF2B5EF4-FFF2-40B4-BE49-F238E27FC236}">
                <a16:creationId xmlns:a16="http://schemas.microsoft.com/office/drawing/2014/main" id="{D34B00FF-E909-4509-8F4C-48D9C3629F88}"/>
              </a:ext>
            </a:extLst>
          </p:cNvPr>
          <p:cNvSpPr>
            <a:spLocks noGrp="1"/>
          </p:cNvSpPr>
          <p:nvPr>
            <p:ph idx="1"/>
          </p:nvPr>
        </p:nvSpPr>
        <p:spPr>
          <a:xfrm>
            <a:off x="323850" y="1341438"/>
            <a:ext cx="8135938" cy="5040312"/>
          </a:xfrm>
        </p:spPr>
        <p:txBody>
          <a:bodyPr/>
          <a:lstStyle/>
          <a:p>
            <a:pPr marL="0" indent="0">
              <a:buFontTx/>
              <a:buNone/>
              <a:defRPr/>
            </a:pPr>
            <a:r>
              <a:rPr lang="en-US" altLang="zh-TW" sz="3200" b="1" dirty="0">
                <a:solidFill>
                  <a:srgbClr val="0099FF"/>
                </a:solidFill>
              </a:rPr>
              <a:t>6-3-1 </a:t>
            </a:r>
            <a:r>
              <a:rPr lang="zh-TW" sz="3200" b="1" dirty="0">
                <a:solidFill>
                  <a:srgbClr val="0099FF"/>
                </a:solidFill>
              </a:rPr>
              <a:t>半減器與全減器</a:t>
            </a:r>
            <a:endParaRPr lang="en-US" altLang="zh-TW" sz="3200" b="1" dirty="0">
              <a:solidFill>
                <a:srgbClr val="0099FF"/>
              </a:solidFill>
            </a:endParaRPr>
          </a:p>
          <a:p>
            <a:pPr marL="0" indent="0">
              <a:buFontTx/>
              <a:buNone/>
              <a:defRPr/>
            </a:pPr>
            <a:r>
              <a:rPr lang="zh-TW" dirty="0"/>
              <a:t>一、半減器</a:t>
            </a:r>
            <a:r>
              <a:rPr lang="en-US" altLang="zh-TW" dirty="0"/>
              <a:t>(HS)</a:t>
            </a:r>
          </a:p>
          <a:p>
            <a:pPr marL="0" indent="715963">
              <a:buFontTx/>
              <a:buNone/>
              <a:defRPr/>
            </a:pPr>
            <a:r>
              <a:rPr lang="zh-TW" dirty="0"/>
              <a:t>表</a:t>
            </a:r>
            <a:r>
              <a:rPr lang="en-US" altLang="zh-TW" dirty="0"/>
              <a:t>6-3</a:t>
            </a:r>
            <a:r>
              <a:rPr lang="zh-TW" dirty="0"/>
              <a:t>所示，設</a:t>
            </a:r>
            <a:r>
              <a:rPr lang="en-US" altLang="zh-TW" i="1" dirty="0"/>
              <a:t>A</a:t>
            </a:r>
            <a:r>
              <a:rPr lang="en-US" altLang="zh-TW" dirty="0"/>
              <a:t> </a:t>
            </a:r>
            <a:r>
              <a:rPr lang="zh-TW" dirty="0"/>
              <a:t>代表被減數，</a:t>
            </a:r>
            <a:r>
              <a:rPr lang="en-US" altLang="zh-TW" i="1" dirty="0"/>
              <a:t>B</a:t>
            </a:r>
            <a:r>
              <a:rPr lang="zh-TW" dirty="0"/>
              <a:t>代表減數，而</a:t>
            </a:r>
            <a:r>
              <a:rPr lang="en-US" altLang="zh-TW" i="1" dirty="0"/>
              <a:t>D</a:t>
            </a:r>
            <a:r>
              <a:rPr lang="en-US" altLang="zh-TW" i="1" baseline="-25000" dirty="0"/>
              <a:t>o</a:t>
            </a:r>
            <a:r>
              <a:rPr lang="zh-TW" dirty="0"/>
              <a:t>則表示</a:t>
            </a:r>
            <a:r>
              <a:rPr lang="en-US" altLang="zh-TW" i="1" dirty="0"/>
              <a:t>A</a:t>
            </a:r>
            <a:r>
              <a:rPr lang="en-US" altLang="zh-TW" dirty="0"/>
              <a:t> − </a:t>
            </a:r>
            <a:r>
              <a:rPr lang="en-US" altLang="zh-TW" i="1" dirty="0"/>
              <a:t>B</a:t>
            </a:r>
            <a:r>
              <a:rPr lang="zh-TW" dirty="0"/>
              <a:t>之差，其借位則以</a:t>
            </a:r>
            <a:r>
              <a:rPr lang="en-US" altLang="zh-TW" i="1" dirty="0"/>
              <a:t>B</a:t>
            </a:r>
            <a:r>
              <a:rPr lang="en-US" altLang="zh-TW" i="1" baseline="-25000" dirty="0"/>
              <a:t>o</a:t>
            </a:r>
            <a:r>
              <a:rPr lang="zh-TW" dirty="0"/>
              <a:t>表示。</a:t>
            </a:r>
          </a:p>
          <a:p>
            <a:pPr marL="0" indent="0">
              <a:buFontTx/>
              <a:buNone/>
              <a:defRPr/>
            </a:pPr>
            <a:r>
              <a:rPr lang="zh-TW" dirty="0"/>
              <a:t>兩個輸出的布林函數</a:t>
            </a:r>
          </a:p>
        </p:txBody>
      </p:sp>
      <p:pic>
        <p:nvPicPr>
          <p:cNvPr id="70660" name="Picture 4">
            <a:extLst>
              <a:ext uri="{FF2B5EF4-FFF2-40B4-BE49-F238E27FC236}">
                <a16:creationId xmlns:a16="http://schemas.microsoft.com/office/drawing/2014/main" id="{0FDD1E97-3BFB-4C7B-B368-95F93041F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933825"/>
            <a:ext cx="3267075" cy="1116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1" name="內容版面配置區 3">
            <a:extLst>
              <a:ext uri="{FF2B5EF4-FFF2-40B4-BE49-F238E27FC236}">
                <a16:creationId xmlns:a16="http://schemas.microsoft.com/office/drawing/2014/main" id="{324DD697-7EB8-4F68-8F1E-709EF1C9B5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3500438"/>
            <a:ext cx="2662238"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a:extLst>
              <a:ext uri="{FF2B5EF4-FFF2-40B4-BE49-F238E27FC236}">
                <a16:creationId xmlns:a16="http://schemas.microsoft.com/office/drawing/2014/main" id="{1BE61D8A-436A-43FC-9DAB-56164A571A1F}"/>
              </a:ext>
            </a:extLst>
          </p:cNvPr>
          <p:cNvSpPr>
            <a:spLocks noGrp="1"/>
          </p:cNvSpPr>
          <p:nvPr>
            <p:ph type="title"/>
          </p:nvPr>
        </p:nvSpPr>
        <p:spPr>
          <a:xfrm>
            <a:off x="323850" y="600075"/>
            <a:ext cx="8135938" cy="720725"/>
          </a:xfrm>
        </p:spPr>
        <p:txBody>
          <a:bodyPr/>
          <a:lstStyle/>
          <a:p>
            <a:endParaRPr lang="zh-TW" altLang="en-US"/>
          </a:p>
        </p:txBody>
      </p:sp>
      <p:pic>
        <p:nvPicPr>
          <p:cNvPr id="44035" name="內容版面配置區 3">
            <a:extLst>
              <a:ext uri="{FF2B5EF4-FFF2-40B4-BE49-F238E27FC236}">
                <a16:creationId xmlns:a16="http://schemas.microsoft.com/office/drawing/2014/main" id="{8C198897-CA48-468A-8FA8-FAAAAE1FF89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23850" y="1484313"/>
            <a:ext cx="7920038" cy="3209925"/>
          </a:xfrm>
        </p:spPr>
      </p:pic>
      <p:sp>
        <p:nvSpPr>
          <p:cNvPr id="2" name="矩形 1">
            <a:extLst>
              <a:ext uri="{FF2B5EF4-FFF2-40B4-BE49-F238E27FC236}">
                <a16:creationId xmlns:a16="http://schemas.microsoft.com/office/drawing/2014/main" id="{7968F8A8-172A-4C2B-824C-13BFB36889F1}"/>
              </a:ext>
            </a:extLst>
          </p:cNvPr>
          <p:cNvSpPr/>
          <p:nvPr/>
        </p:nvSpPr>
        <p:spPr bwMode="auto">
          <a:xfrm>
            <a:off x="1116013" y="2924175"/>
            <a:ext cx="6985000" cy="1728788"/>
          </a:xfrm>
          <a:prstGeom prst="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lstStyle/>
          <a:p>
            <a:pPr>
              <a:defRPr/>
            </a:pPr>
            <a:endParaRPr lang="zh-TW" altLang="en-US">
              <a:solidFill>
                <a:schemeClr val="bg1"/>
              </a:solidFill>
            </a:endParaRPr>
          </a:p>
        </p:txBody>
      </p:sp>
    </p:spTree>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標題 4">
            <a:extLst>
              <a:ext uri="{FF2B5EF4-FFF2-40B4-BE49-F238E27FC236}">
                <a16:creationId xmlns:a16="http://schemas.microsoft.com/office/drawing/2014/main" id="{1DAF87F7-C8A4-4E52-8C05-CCAA309821AB}"/>
              </a:ext>
            </a:extLst>
          </p:cNvPr>
          <p:cNvSpPr>
            <a:spLocks noGrp="1"/>
          </p:cNvSpPr>
          <p:nvPr>
            <p:ph type="title"/>
          </p:nvPr>
        </p:nvSpPr>
        <p:spPr/>
        <p:txBody>
          <a:bodyPr/>
          <a:lstStyle/>
          <a:p>
            <a:endParaRPr lang="zh-TW" altLang="en-US"/>
          </a:p>
        </p:txBody>
      </p:sp>
      <p:pic>
        <p:nvPicPr>
          <p:cNvPr id="71683" name="內容版面配置區 3">
            <a:extLst>
              <a:ext uri="{FF2B5EF4-FFF2-40B4-BE49-F238E27FC236}">
                <a16:creationId xmlns:a16="http://schemas.microsoft.com/office/drawing/2014/main" id="{D98E23E1-27A4-4198-BFA5-7A2DA31537B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2420938"/>
            <a:ext cx="7686675" cy="2736850"/>
          </a:xfrm>
        </p:spPr>
      </p:pic>
    </p:spTree>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標題 1">
            <a:extLst>
              <a:ext uri="{FF2B5EF4-FFF2-40B4-BE49-F238E27FC236}">
                <a16:creationId xmlns:a16="http://schemas.microsoft.com/office/drawing/2014/main" id="{7ED77F48-A9AA-43AB-9DAC-B9F4BF50901D}"/>
              </a:ext>
            </a:extLst>
          </p:cNvPr>
          <p:cNvSpPr>
            <a:spLocks noGrp="1"/>
          </p:cNvSpPr>
          <p:nvPr>
            <p:ph type="title"/>
          </p:nvPr>
        </p:nvSpPr>
        <p:spPr/>
        <p:txBody>
          <a:bodyPr/>
          <a:lstStyle/>
          <a:p>
            <a:endParaRPr lang="zh-TW" altLang="en-US"/>
          </a:p>
        </p:txBody>
      </p:sp>
      <p:sp>
        <p:nvSpPr>
          <p:cNvPr id="65539" name="內容版面配置區 2">
            <a:extLst>
              <a:ext uri="{FF2B5EF4-FFF2-40B4-BE49-F238E27FC236}">
                <a16:creationId xmlns:a16="http://schemas.microsoft.com/office/drawing/2014/main" id="{5D598D68-ACF2-4FFF-8D46-DC952CB5E504}"/>
              </a:ext>
            </a:extLst>
          </p:cNvPr>
          <p:cNvSpPr>
            <a:spLocks noGrp="1"/>
          </p:cNvSpPr>
          <p:nvPr>
            <p:ph idx="1"/>
          </p:nvPr>
        </p:nvSpPr>
        <p:spPr>
          <a:xfrm>
            <a:off x="323850" y="1341438"/>
            <a:ext cx="8135938" cy="5040312"/>
          </a:xfrm>
        </p:spPr>
        <p:txBody>
          <a:bodyPr/>
          <a:lstStyle/>
          <a:p>
            <a:pPr marL="0" indent="0">
              <a:buFontTx/>
              <a:buNone/>
              <a:defRPr/>
            </a:pPr>
            <a:r>
              <a:rPr dirty="0"/>
              <a:t>二、全減器</a:t>
            </a:r>
            <a:r>
              <a:rPr lang="en-US" altLang="zh-TW" dirty="0"/>
              <a:t>(</a:t>
            </a:r>
            <a:r>
              <a:rPr lang="en-US" altLang="zh-TW" dirty="0" err="1"/>
              <a:t>FS</a:t>
            </a:r>
            <a:r>
              <a:rPr lang="en-US" altLang="zh-TW" dirty="0"/>
              <a:t>)</a:t>
            </a:r>
          </a:p>
          <a:p>
            <a:pPr marL="0" indent="806450">
              <a:buFontTx/>
              <a:buNone/>
              <a:defRPr/>
            </a:pPr>
            <a:r>
              <a:rPr dirty="0"/>
              <a:t>表</a:t>
            </a:r>
            <a:r>
              <a:rPr lang="en-US" altLang="zh-TW" dirty="0"/>
              <a:t>6-4 </a:t>
            </a:r>
            <a:r>
              <a:rPr dirty="0"/>
              <a:t>所示，設</a:t>
            </a:r>
            <a:r>
              <a:rPr lang="en-US" altLang="zh-TW" i="1" dirty="0"/>
              <a:t>A</a:t>
            </a:r>
            <a:r>
              <a:rPr lang="en-US" altLang="zh-TW" dirty="0"/>
              <a:t> </a:t>
            </a:r>
            <a:r>
              <a:rPr dirty="0"/>
              <a:t>代表被減數，</a:t>
            </a:r>
            <a:r>
              <a:rPr lang="en-US" altLang="zh-TW" i="1" dirty="0"/>
              <a:t>B</a:t>
            </a:r>
            <a:r>
              <a:rPr lang="en-US" altLang="zh-TW" dirty="0"/>
              <a:t> </a:t>
            </a:r>
            <a:r>
              <a:rPr dirty="0"/>
              <a:t>代表減數，</a:t>
            </a:r>
            <a:r>
              <a:rPr lang="en-US" altLang="zh-TW" dirty="0"/>
              <a:t>    </a:t>
            </a:r>
          </a:p>
          <a:p>
            <a:pPr marL="0" indent="0">
              <a:buFontTx/>
              <a:buNone/>
              <a:defRPr/>
            </a:pPr>
            <a:r>
              <a:rPr lang="en-US" altLang="zh-TW" dirty="0"/>
              <a:t>     </a:t>
            </a:r>
            <a:r>
              <a:rPr dirty="0"/>
              <a:t>代表前一位元的借位，而     則表示</a:t>
            </a:r>
            <a:r>
              <a:rPr lang="en-US" altLang="zh-TW" i="1" dirty="0"/>
              <a:t>A</a:t>
            </a:r>
            <a:r>
              <a:rPr lang="en-US" altLang="zh-TW" dirty="0"/>
              <a:t> − </a:t>
            </a:r>
            <a:r>
              <a:rPr lang="en-US" altLang="zh-TW" i="1" dirty="0"/>
              <a:t>B</a:t>
            </a:r>
            <a:r>
              <a:rPr lang="en-US" altLang="zh-TW" dirty="0"/>
              <a:t> − </a:t>
            </a:r>
            <a:r>
              <a:rPr lang="en-US" altLang="zh-TW" i="1" dirty="0"/>
              <a:t>Bi</a:t>
            </a:r>
            <a:r>
              <a:rPr dirty="0"/>
              <a:t>之差，其借位則以</a:t>
            </a:r>
            <a:r>
              <a:rPr lang="en-US" altLang="zh-TW" dirty="0"/>
              <a:t>    </a:t>
            </a:r>
            <a:r>
              <a:rPr dirty="0"/>
              <a:t>表示。</a:t>
            </a:r>
          </a:p>
        </p:txBody>
      </p:sp>
      <p:graphicFrame>
        <p:nvGraphicFramePr>
          <p:cNvPr id="72708" name="物件 3">
            <a:extLst>
              <a:ext uri="{FF2B5EF4-FFF2-40B4-BE49-F238E27FC236}">
                <a16:creationId xmlns:a16="http://schemas.microsoft.com/office/drawing/2014/main" id="{6E927C83-3E0D-41FD-A83F-04CD534580B8}"/>
              </a:ext>
            </a:extLst>
          </p:cNvPr>
          <p:cNvGraphicFramePr>
            <a:graphicFrameLocks noChangeAspect="1"/>
          </p:cNvGraphicFramePr>
          <p:nvPr/>
        </p:nvGraphicFramePr>
        <p:xfrm>
          <a:off x="468313" y="2420938"/>
          <a:ext cx="374650" cy="519112"/>
        </p:xfrm>
        <a:graphic>
          <a:graphicData uri="http://schemas.openxmlformats.org/presentationml/2006/ole">
            <mc:AlternateContent xmlns:mc="http://schemas.openxmlformats.org/markup-compatibility/2006">
              <mc:Choice xmlns:v="urn:schemas-microsoft-com:vml" Requires="v">
                <p:oleObj spid="_x0000_s72712" name="Equation" r:id="rId3" imgW="165028" imgH="228501" progId="Equation.DSMT4">
                  <p:embed/>
                </p:oleObj>
              </mc:Choice>
              <mc:Fallback>
                <p:oleObj name="Equation" r:id="rId3" imgW="165028" imgH="228501" progId="Equation.DSMT4">
                  <p:embed/>
                  <p:pic>
                    <p:nvPicPr>
                      <p:cNvPr id="0"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420938"/>
                        <a:ext cx="374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09" name="物件 4">
            <a:extLst>
              <a:ext uri="{FF2B5EF4-FFF2-40B4-BE49-F238E27FC236}">
                <a16:creationId xmlns:a16="http://schemas.microsoft.com/office/drawing/2014/main" id="{0CE372FE-8E23-499E-BD7F-C8429BCACA68}"/>
              </a:ext>
            </a:extLst>
          </p:cNvPr>
          <p:cNvGraphicFramePr>
            <a:graphicFrameLocks noChangeAspect="1"/>
          </p:cNvGraphicFramePr>
          <p:nvPr/>
        </p:nvGraphicFramePr>
        <p:xfrm>
          <a:off x="2916238" y="2838450"/>
          <a:ext cx="431800" cy="519113"/>
        </p:xfrm>
        <a:graphic>
          <a:graphicData uri="http://schemas.openxmlformats.org/presentationml/2006/ole">
            <mc:AlternateContent xmlns:mc="http://schemas.openxmlformats.org/markup-compatibility/2006">
              <mc:Choice xmlns:v="urn:schemas-microsoft-com:vml" Requires="v">
                <p:oleObj spid="_x0000_s72713" name="Equation" r:id="rId5" imgW="190500" imgH="228600" progId="Equation.DSMT4">
                  <p:embed/>
                </p:oleObj>
              </mc:Choice>
              <mc:Fallback>
                <p:oleObj name="Equation" r:id="rId5" imgW="190500" imgH="228600" progId="Equation.DSMT4">
                  <p:embed/>
                  <p:pic>
                    <p:nvPicPr>
                      <p:cNvPr id="0"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2838450"/>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10" name="物件 5">
            <a:extLst>
              <a:ext uri="{FF2B5EF4-FFF2-40B4-BE49-F238E27FC236}">
                <a16:creationId xmlns:a16="http://schemas.microsoft.com/office/drawing/2014/main" id="{2658E825-F085-4A15-BA06-E2C9CA93216A}"/>
              </a:ext>
            </a:extLst>
          </p:cNvPr>
          <p:cNvGraphicFramePr>
            <a:graphicFrameLocks noChangeAspect="1"/>
          </p:cNvGraphicFramePr>
          <p:nvPr/>
        </p:nvGraphicFramePr>
        <p:xfrm>
          <a:off x="4787900" y="2420938"/>
          <a:ext cx="460375" cy="519112"/>
        </p:xfrm>
        <a:graphic>
          <a:graphicData uri="http://schemas.openxmlformats.org/presentationml/2006/ole">
            <mc:AlternateContent xmlns:mc="http://schemas.openxmlformats.org/markup-compatibility/2006">
              <mc:Choice xmlns:v="urn:schemas-microsoft-com:vml" Requires="v">
                <p:oleObj spid="_x0000_s72714" name="Equation" r:id="rId7" imgW="203112" imgH="228501" progId="Equation.DSMT4">
                  <p:embed/>
                </p:oleObj>
              </mc:Choice>
              <mc:Fallback>
                <p:oleObj name="Equation" r:id="rId7" imgW="203112" imgH="228501" progId="Equation.DSMT4">
                  <p:embed/>
                  <p:pic>
                    <p:nvPicPr>
                      <p:cNvPr id="0"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7900" y="2420938"/>
                        <a:ext cx="460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2711" name="內容版面配置區 3">
            <a:extLst>
              <a:ext uri="{FF2B5EF4-FFF2-40B4-BE49-F238E27FC236}">
                <a16:creationId xmlns:a16="http://schemas.microsoft.com/office/drawing/2014/main" id="{88FB92C3-D442-4283-BC88-9F7F3DA8C44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440238" y="3168650"/>
            <a:ext cx="315595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標題 1">
            <a:extLst>
              <a:ext uri="{FF2B5EF4-FFF2-40B4-BE49-F238E27FC236}">
                <a16:creationId xmlns:a16="http://schemas.microsoft.com/office/drawing/2014/main" id="{76CFDBEC-FE25-41A6-9A7D-19C24EDF9086}"/>
              </a:ext>
            </a:extLst>
          </p:cNvPr>
          <p:cNvSpPr>
            <a:spLocks noGrp="1"/>
          </p:cNvSpPr>
          <p:nvPr>
            <p:ph type="title"/>
          </p:nvPr>
        </p:nvSpPr>
        <p:spPr/>
        <p:txBody>
          <a:bodyPr/>
          <a:lstStyle/>
          <a:p>
            <a:endParaRPr lang="zh-TW" altLang="en-US"/>
          </a:p>
        </p:txBody>
      </p:sp>
      <p:sp>
        <p:nvSpPr>
          <p:cNvPr id="73731" name="內容版面配置區 2">
            <a:extLst>
              <a:ext uri="{FF2B5EF4-FFF2-40B4-BE49-F238E27FC236}">
                <a16:creationId xmlns:a16="http://schemas.microsoft.com/office/drawing/2014/main" id="{A0596427-B064-4DCC-B067-7F1E60CE4BA7}"/>
              </a:ext>
            </a:extLst>
          </p:cNvPr>
          <p:cNvSpPr>
            <a:spLocks noGrp="1"/>
          </p:cNvSpPr>
          <p:nvPr>
            <p:ph idx="1"/>
          </p:nvPr>
        </p:nvSpPr>
        <p:spPr>
          <a:xfrm>
            <a:off x="323850" y="1341438"/>
            <a:ext cx="8135938" cy="5040312"/>
          </a:xfrm>
        </p:spPr>
        <p:txBody>
          <a:bodyPr/>
          <a:lstStyle/>
          <a:p>
            <a:pPr marL="0" indent="0">
              <a:buFontTx/>
              <a:buNone/>
            </a:pPr>
            <a:r>
              <a:rPr lang="zh-TW" altLang="zh-TW"/>
              <a:t>差的函數</a:t>
            </a:r>
            <a:endParaRPr lang="en-US" altLang="zh-TW"/>
          </a:p>
          <a:p>
            <a:pPr marL="0" indent="0">
              <a:buFontTx/>
              <a:buNone/>
            </a:pPr>
            <a:endParaRPr lang="en-US" altLang="zh-TW"/>
          </a:p>
          <a:p>
            <a:pPr marL="0" indent="0">
              <a:buFontTx/>
              <a:buNone/>
            </a:pPr>
            <a:endParaRPr lang="en-US" altLang="zh-TW"/>
          </a:p>
          <a:p>
            <a:pPr marL="0" indent="0">
              <a:buFontTx/>
              <a:buNone/>
            </a:pPr>
            <a:r>
              <a:rPr lang="zh-TW" altLang="zh-TW"/>
              <a:t>借位的函數</a:t>
            </a:r>
            <a:endParaRPr lang="en-US" altLang="zh-TW"/>
          </a:p>
          <a:p>
            <a:pPr marL="0" indent="0">
              <a:buFontTx/>
              <a:buNone/>
            </a:pPr>
            <a:endParaRPr lang="en-US" altLang="zh-TW"/>
          </a:p>
          <a:p>
            <a:pPr marL="0" indent="0">
              <a:buFontTx/>
              <a:buNone/>
            </a:pPr>
            <a:endParaRPr lang="en-US" altLang="zh-TW"/>
          </a:p>
          <a:p>
            <a:pPr marL="0" indent="0">
              <a:buFontTx/>
              <a:buNone/>
            </a:pPr>
            <a:r>
              <a:rPr lang="zh-TW" altLang="zh-TW"/>
              <a:t>借位的函數</a:t>
            </a:r>
          </a:p>
          <a:p>
            <a:pPr marL="0" indent="0">
              <a:buFontTx/>
              <a:buNone/>
            </a:pPr>
            <a:endParaRPr lang="en-US" altLang="zh-TW"/>
          </a:p>
          <a:p>
            <a:pPr marL="0" indent="0">
              <a:buFontTx/>
              <a:buNone/>
            </a:pPr>
            <a:endParaRPr lang="en-US" altLang="zh-TW"/>
          </a:p>
          <a:p>
            <a:pPr marL="0" indent="0">
              <a:buFontTx/>
              <a:buNone/>
            </a:pPr>
            <a:endParaRPr lang="en-US" altLang="zh-TW"/>
          </a:p>
          <a:p>
            <a:pPr marL="0" indent="0">
              <a:buFontTx/>
              <a:buNone/>
            </a:pPr>
            <a:endParaRPr lang="en-US" altLang="zh-TW"/>
          </a:p>
          <a:p>
            <a:pPr marL="0" indent="0">
              <a:buFontTx/>
              <a:buNone/>
            </a:pPr>
            <a:endParaRPr lang="en-US" altLang="zh-TW"/>
          </a:p>
          <a:p>
            <a:pPr marL="0" indent="0">
              <a:buFontTx/>
              <a:buNone/>
            </a:pPr>
            <a:endParaRPr lang="zh-TW" altLang="zh-TW"/>
          </a:p>
        </p:txBody>
      </p:sp>
      <p:pic>
        <p:nvPicPr>
          <p:cNvPr id="73732" name="Picture 2">
            <a:extLst>
              <a:ext uri="{FF2B5EF4-FFF2-40B4-BE49-F238E27FC236}">
                <a16:creationId xmlns:a16="http://schemas.microsoft.com/office/drawing/2014/main" id="{448DC8DB-DC36-4C25-86AA-288C414ED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1876425"/>
            <a:ext cx="6119813" cy="760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733" name="Picture 3">
            <a:extLst>
              <a:ext uri="{FF2B5EF4-FFF2-40B4-BE49-F238E27FC236}">
                <a16:creationId xmlns:a16="http://schemas.microsoft.com/office/drawing/2014/main" id="{97408765-B17F-4050-AE06-DDDB4F721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357563"/>
            <a:ext cx="6119812" cy="78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734" name="Picture 3">
            <a:extLst>
              <a:ext uri="{FF2B5EF4-FFF2-40B4-BE49-F238E27FC236}">
                <a16:creationId xmlns:a16="http://schemas.microsoft.com/office/drawing/2014/main" id="{F6EE2523-0B17-4E35-8061-C65247CF6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941888"/>
            <a:ext cx="6119812" cy="78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標題 4">
            <a:extLst>
              <a:ext uri="{FF2B5EF4-FFF2-40B4-BE49-F238E27FC236}">
                <a16:creationId xmlns:a16="http://schemas.microsoft.com/office/drawing/2014/main" id="{D9C65CB2-F58D-46D9-B1F8-FDD2465D2704}"/>
              </a:ext>
            </a:extLst>
          </p:cNvPr>
          <p:cNvSpPr>
            <a:spLocks noGrp="1"/>
          </p:cNvSpPr>
          <p:nvPr>
            <p:ph type="title"/>
          </p:nvPr>
        </p:nvSpPr>
        <p:spPr/>
        <p:txBody>
          <a:bodyPr/>
          <a:lstStyle/>
          <a:p>
            <a:endParaRPr lang="zh-TW" altLang="en-US"/>
          </a:p>
        </p:txBody>
      </p:sp>
      <p:pic>
        <p:nvPicPr>
          <p:cNvPr id="74755" name="內容版面配置區 3">
            <a:extLst>
              <a:ext uri="{FF2B5EF4-FFF2-40B4-BE49-F238E27FC236}">
                <a16:creationId xmlns:a16="http://schemas.microsoft.com/office/drawing/2014/main" id="{6F86EBE0-300D-41F0-9EB5-5F544350211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3213100"/>
            <a:ext cx="7373937" cy="3240088"/>
          </a:xfrm>
        </p:spPr>
      </p:pic>
      <p:pic>
        <p:nvPicPr>
          <p:cNvPr id="74756" name="內容版面配置區 3">
            <a:extLst>
              <a:ext uri="{FF2B5EF4-FFF2-40B4-BE49-F238E27FC236}">
                <a16:creationId xmlns:a16="http://schemas.microsoft.com/office/drawing/2014/main" id="{6FF2F6AD-086B-4E5F-9767-5A2C66EC3F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412875"/>
            <a:ext cx="324008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標題 4">
            <a:extLst>
              <a:ext uri="{FF2B5EF4-FFF2-40B4-BE49-F238E27FC236}">
                <a16:creationId xmlns:a16="http://schemas.microsoft.com/office/drawing/2014/main" id="{59CCC75E-D25F-4DE1-8DF8-983331F186DB}"/>
              </a:ext>
            </a:extLst>
          </p:cNvPr>
          <p:cNvSpPr>
            <a:spLocks noGrp="1"/>
          </p:cNvSpPr>
          <p:nvPr>
            <p:ph type="title"/>
          </p:nvPr>
        </p:nvSpPr>
        <p:spPr/>
        <p:txBody>
          <a:bodyPr/>
          <a:lstStyle/>
          <a:p>
            <a:endParaRPr lang="zh-TW" altLang="en-US"/>
          </a:p>
        </p:txBody>
      </p:sp>
      <p:sp>
        <p:nvSpPr>
          <p:cNvPr id="75779" name="內容版面配置區 1">
            <a:extLst>
              <a:ext uri="{FF2B5EF4-FFF2-40B4-BE49-F238E27FC236}">
                <a16:creationId xmlns:a16="http://schemas.microsoft.com/office/drawing/2014/main" id="{7CEF360A-3BF7-41F1-94BE-9FF94B8D0513}"/>
              </a:ext>
            </a:extLst>
          </p:cNvPr>
          <p:cNvSpPr>
            <a:spLocks noGrp="1"/>
          </p:cNvSpPr>
          <p:nvPr>
            <p:ph idx="1"/>
          </p:nvPr>
        </p:nvSpPr>
        <p:spPr>
          <a:xfrm>
            <a:off x="323850" y="1341438"/>
            <a:ext cx="8135938" cy="5040312"/>
          </a:xfrm>
        </p:spPr>
        <p:txBody>
          <a:bodyPr/>
          <a:lstStyle/>
          <a:p>
            <a:pPr marL="0" indent="715963">
              <a:buFontTx/>
              <a:buNone/>
            </a:pPr>
            <a:r>
              <a:rPr lang="zh-TW" altLang="zh-TW"/>
              <a:t>如同全加器一樣，全減器亦可由兩個半減器與一個</a:t>
            </a:r>
            <a:r>
              <a:rPr lang="en-US" altLang="zh-TW"/>
              <a:t>OR </a:t>
            </a:r>
            <a:r>
              <a:rPr lang="zh-TW" altLang="zh-TW"/>
              <a:t>閘組合而成，如圖</a:t>
            </a:r>
            <a:r>
              <a:rPr lang="en-US" altLang="zh-TW"/>
              <a:t>6-13(a) </a:t>
            </a:r>
            <a:r>
              <a:rPr lang="zh-TW" altLang="zh-TW"/>
              <a:t>所示由基本閘組合成的全減器，而圖</a:t>
            </a:r>
            <a:r>
              <a:rPr lang="en-US" altLang="zh-TW"/>
              <a:t>6-13(b) </a:t>
            </a:r>
            <a:r>
              <a:rPr lang="zh-TW" altLang="zh-TW"/>
              <a:t>所示則使用半減器符號與</a:t>
            </a:r>
            <a:r>
              <a:rPr lang="en-US" altLang="zh-TW"/>
              <a:t>OR </a:t>
            </a:r>
            <a:r>
              <a:rPr lang="zh-TW" altLang="zh-TW"/>
              <a:t>閘組合成的全減器。</a:t>
            </a:r>
          </a:p>
        </p:txBody>
      </p:sp>
      <p:pic>
        <p:nvPicPr>
          <p:cNvPr id="75780" name="內容版面配置區 3">
            <a:extLst>
              <a:ext uri="{FF2B5EF4-FFF2-40B4-BE49-F238E27FC236}">
                <a16:creationId xmlns:a16="http://schemas.microsoft.com/office/drawing/2014/main" id="{AF1527EE-9032-42FD-B7A8-2EA1E7C27E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789363"/>
            <a:ext cx="7848600"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標題 4">
            <a:extLst>
              <a:ext uri="{FF2B5EF4-FFF2-40B4-BE49-F238E27FC236}">
                <a16:creationId xmlns:a16="http://schemas.microsoft.com/office/drawing/2014/main" id="{088A6EEE-2FA7-4978-9824-B61D81B93346}"/>
              </a:ext>
            </a:extLst>
          </p:cNvPr>
          <p:cNvSpPr>
            <a:spLocks noGrp="1"/>
          </p:cNvSpPr>
          <p:nvPr>
            <p:ph type="title"/>
          </p:nvPr>
        </p:nvSpPr>
        <p:spPr/>
        <p:txBody>
          <a:bodyPr/>
          <a:lstStyle/>
          <a:p>
            <a:endParaRPr lang="zh-TW" altLang="en-US"/>
          </a:p>
        </p:txBody>
      </p:sp>
      <p:sp>
        <p:nvSpPr>
          <p:cNvPr id="76803" name="內容版面配置區 1">
            <a:extLst>
              <a:ext uri="{FF2B5EF4-FFF2-40B4-BE49-F238E27FC236}">
                <a16:creationId xmlns:a16="http://schemas.microsoft.com/office/drawing/2014/main" id="{A74B175A-21C7-4B3A-8F87-CACFF7BF3894}"/>
              </a:ext>
            </a:extLst>
          </p:cNvPr>
          <p:cNvSpPr>
            <a:spLocks noGrp="1"/>
          </p:cNvSpPr>
          <p:nvPr>
            <p:ph idx="1"/>
          </p:nvPr>
        </p:nvSpPr>
        <p:spPr>
          <a:xfrm>
            <a:off x="323850" y="1341438"/>
            <a:ext cx="8135938" cy="5040312"/>
          </a:xfrm>
        </p:spPr>
        <p:txBody>
          <a:bodyPr/>
          <a:lstStyle/>
          <a:p>
            <a:pPr marL="0" indent="0">
              <a:buFontTx/>
              <a:buNone/>
            </a:pPr>
            <a:r>
              <a:rPr lang="en-US" altLang="zh-TW" sz="3200" b="1">
                <a:solidFill>
                  <a:srgbClr val="0099FF"/>
                </a:solidFill>
              </a:rPr>
              <a:t>6-3-2</a:t>
            </a:r>
            <a:r>
              <a:rPr lang="zh-TW" altLang="zh-TW" sz="3200" b="1">
                <a:solidFill>
                  <a:srgbClr val="0099FF"/>
                </a:solidFill>
              </a:rPr>
              <a:t>　</a:t>
            </a:r>
            <a:r>
              <a:rPr lang="en-US" altLang="zh-TW" sz="3200" b="1">
                <a:solidFill>
                  <a:srgbClr val="0099FF"/>
                </a:solidFill>
              </a:rPr>
              <a:t>1 </a:t>
            </a:r>
            <a:r>
              <a:rPr lang="zh-TW" altLang="zh-TW" sz="3200" b="1">
                <a:solidFill>
                  <a:srgbClr val="0099FF"/>
                </a:solidFill>
              </a:rPr>
              <a:t>的補數減法電路</a:t>
            </a:r>
          </a:p>
        </p:txBody>
      </p:sp>
      <p:pic>
        <p:nvPicPr>
          <p:cNvPr id="76804" name="內容版面配置區 3">
            <a:extLst>
              <a:ext uri="{FF2B5EF4-FFF2-40B4-BE49-F238E27FC236}">
                <a16:creationId xmlns:a16="http://schemas.microsoft.com/office/drawing/2014/main" id="{DBB02566-ABD1-49CF-B89B-88E5E7E49D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0" y="2205038"/>
            <a:ext cx="603408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內容版面配置區 3">
            <a:extLst>
              <a:ext uri="{FF2B5EF4-FFF2-40B4-BE49-F238E27FC236}">
                <a16:creationId xmlns:a16="http://schemas.microsoft.com/office/drawing/2014/main" id="{D5707E08-B265-4A32-BCA5-96AE21CE4B3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692150"/>
            <a:ext cx="6769100" cy="5788025"/>
          </a:xfrm>
        </p:spPr>
      </p:pic>
      <p:sp>
        <p:nvSpPr>
          <p:cNvPr id="2" name="矩形 1">
            <a:extLst>
              <a:ext uri="{FF2B5EF4-FFF2-40B4-BE49-F238E27FC236}">
                <a16:creationId xmlns:a16="http://schemas.microsoft.com/office/drawing/2014/main" id="{6D59E6E9-470D-4534-921E-099E91EBE6A8}"/>
              </a:ext>
            </a:extLst>
          </p:cNvPr>
          <p:cNvSpPr/>
          <p:nvPr/>
        </p:nvSpPr>
        <p:spPr bwMode="auto">
          <a:xfrm>
            <a:off x="1835150" y="1989138"/>
            <a:ext cx="5616575" cy="4319587"/>
          </a:xfrm>
          <a:prstGeom prst="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lstStyle/>
          <a:p>
            <a:pPr>
              <a:defRPr/>
            </a:pPr>
            <a:endParaRPr lang="zh-TW" altLang="en-US">
              <a:solidFill>
                <a:schemeClr val="bg1"/>
              </a:solidFill>
            </a:endParaRPr>
          </a:p>
        </p:txBody>
      </p:sp>
    </p:spTree>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內容版面配置區 3">
            <a:extLst>
              <a:ext uri="{FF2B5EF4-FFF2-40B4-BE49-F238E27FC236}">
                <a16:creationId xmlns:a16="http://schemas.microsoft.com/office/drawing/2014/main" id="{DC0ED11C-E2A2-428F-A499-D3BCC08D84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692150"/>
            <a:ext cx="6769100" cy="5788025"/>
          </a:xfrm>
        </p:spPr>
      </p:pic>
    </p:spTree>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標題 4">
            <a:extLst>
              <a:ext uri="{FF2B5EF4-FFF2-40B4-BE49-F238E27FC236}">
                <a16:creationId xmlns:a16="http://schemas.microsoft.com/office/drawing/2014/main" id="{EF9A2C8C-27F2-4259-B7D7-FE51427F583A}"/>
              </a:ext>
            </a:extLst>
          </p:cNvPr>
          <p:cNvSpPr>
            <a:spLocks noGrp="1"/>
          </p:cNvSpPr>
          <p:nvPr>
            <p:ph type="title"/>
          </p:nvPr>
        </p:nvSpPr>
        <p:spPr/>
        <p:txBody>
          <a:bodyPr/>
          <a:lstStyle/>
          <a:p>
            <a:endParaRPr lang="zh-TW" altLang="en-US"/>
          </a:p>
        </p:txBody>
      </p:sp>
      <p:pic>
        <p:nvPicPr>
          <p:cNvPr id="79875" name="內容版面配置區 3">
            <a:extLst>
              <a:ext uri="{FF2B5EF4-FFF2-40B4-BE49-F238E27FC236}">
                <a16:creationId xmlns:a16="http://schemas.microsoft.com/office/drawing/2014/main" id="{86DA1DEF-EF82-4B72-8F1C-09F39AC5580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1268413"/>
            <a:ext cx="7199313" cy="4908550"/>
          </a:xfrm>
        </p:spPr>
      </p:pic>
      <p:sp>
        <p:nvSpPr>
          <p:cNvPr id="2" name="矩形 1">
            <a:extLst>
              <a:ext uri="{FF2B5EF4-FFF2-40B4-BE49-F238E27FC236}">
                <a16:creationId xmlns:a16="http://schemas.microsoft.com/office/drawing/2014/main" id="{848AC50F-21F7-4FC0-86D0-F579A5C17642}"/>
              </a:ext>
            </a:extLst>
          </p:cNvPr>
          <p:cNvSpPr/>
          <p:nvPr/>
        </p:nvSpPr>
        <p:spPr bwMode="auto">
          <a:xfrm>
            <a:off x="1403350" y="2636838"/>
            <a:ext cx="6408738" cy="3455987"/>
          </a:xfrm>
          <a:prstGeom prst="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lstStyle/>
          <a:p>
            <a:pPr>
              <a:defRPr/>
            </a:pPr>
            <a:endParaRPr lang="zh-TW" altLang="en-US">
              <a:solidFill>
                <a:schemeClr val="bg1"/>
              </a:solidFill>
            </a:endParaRPr>
          </a:p>
        </p:txBody>
      </p:sp>
    </p:spTree>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標題 4">
            <a:extLst>
              <a:ext uri="{FF2B5EF4-FFF2-40B4-BE49-F238E27FC236}">
                <a16:creationId xmlns:a16="http://schemas.microsoft.com/office/drawing/2014/main" id="{58FDE001-4CFE-4A85-9539-30174371EAA3}"/>
              </a:ext>
            </a:extLst>
          </p:cNvPr>
          <p:cNvSpPr>
            <a:spLocks noGrp="1"/>
          </p:cNvSpPr>
          <p:nvPr>
            <p:ph type="title"/>
          </p:nvPr>
        </p:nvSpPr>
        <p:spPr/>
        <p:txBody>
          <a:bodyPr/>
          <a:lstStyle/>
          <a:p>
            <a:endParaRPr lang="zh-TW" altLang="en-US"/>
          </a:p>
        </p:txBody>
      </p:sp>
      <p:pic>
        <p:nvPicPr>
          <p:cNvPr id="80899" name="內容版面配置區 3">
            <a:extLst>
              <a:ext uri="{FF2B5EF4-FFF2-40B4-BE49-F238E27FC236}">
                <a16:creationId xmlns:a16="http://schemas.microsoft.com/office/drawing/2014/main" id="{E503F5F5-C9CB-445F-9E6A-B84C3D8A09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1268413"/>
            <a:ext cx="7199313" cy="4908550"/>
          </a:xfrm>
        </p:spPr>
      </p:pic>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1">
            <a:extLst>
              <a:ext uri="{FF2B5EF4-FFF2-40B4-BE49-F238E27FC236}">
                <a16:creationId xmlns:a16="http://schemas.microsoft.com/office/drawing/2014/main" id="{E7A81A73-8051-4993-8053-5BA79D191A3A}"/>
              </a:ext>
            </a:extLst>
          </p:cNvPr>
          <p:cNvSpPr>
            <a:spLocks noGrp="1"/>
          </p:cNvSpPr>
          <p:nvPr>
            <p:ph type="title"/>
          </p:nvPr>
        </p:nvSpPr>
        <p:spPr>
          <a:xfrm>
            <a:off x="323850" y="600075"/>
            <a:ext cx="8135938" cy="720725"/>
          </a:xfrm>
        </p:spPr>
        <p:txBody>
          <a:bodyPr/>
          <a:lstStyle/>
          <a:p>
            <a:endParaRPr lang="zh-TW" altLang="en-US"/>
          </a:p>
        </p:txBody>
      </p:sp>
      <p:pic>
        <p:nvPicPr>
          <p:cNvPr id="45059" name="內容版面配置區 3">
            <a:extLst>
              <a:ext uri="{FF2B5EF4-FFF2-40B4-BE49-F238E27FC236}">
                <a16:creationId xmlns:a16="http://schemas.microsoft.com/office/drawing/2014/main" id="{55787596-C224-4B73-A775-D5D9F02DA5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23850" y="1484313"/>
            <a:ext cx="7920038" cy="3209925"/>
          </a:xfrm>
        </p:spPr>
      </p:pic>
    </p:spTree>
  </p:cSld>
  <p:clrMapOvr>
    <a:masterClrMapping/>
  </p:clrMapOvr>
  <p:transition>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標題 4">
            <a:extLst>
              <a:ext uri="{FF2B5EF4-FFF2-40B4-BE49-F238E27FC236}">
                <a16:creationId xmlns:a16="http://schemas.microsoft.com/office/drawing/2014/main" id="{737AD8F4-EE71-4943-B421-7AE45A38F4FE}"/>
              </a:ext>
            </a:extLst>
          </p:cNvPr>
          <p:cNvSpPr>
            <a:spLocks noGrp="1"/>
          </p:cNvSpPr>
          <p:nvPr>
            <p:ph type="title"/>
          </p:nvPr>
        </p:nvSpPr>
        <p:spPr/>
        <p:txBody>
          <a:bodyPr/>
          <a:lstStyle/>
          <a:p>
            <a:endParaRPr lang="zh-TW" altLang="en-US"/>
          </a:p>
        </p:txBody>
      </p:sp>
      <p:pic>
        <p:nvPicPr>
          <p:cNvPr id="81923" name="內容版面配置區 3">
            <a:extLst>
              <a:ext uri="{FF2B5EF4-FFF2-40B4-BE49-F238E27FC236}">
                <a16:creationId xmlns:a16="http://schemas.microsoft.com/office/drawing/2014/main" id="{7B395771-BBE5-499B-937C-9F8FAE96E5F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47813" y="1844675"/>
            <a:ext cx="5568950" cy="3671888"/>
          </a:xfrm>
        </p:spPr>
      </p:pic>
    </p:spTree>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標題 1">
            <a:extLst>
              <a:ext uri="{FF2B5EF4-FFF2-40B4-BE49-F238E27FC236}">
                <a16:creationId xmlns:a16="http://schemas.microsoft.com/office/drawing/2014/main" id="{00D64AD8-6D79-463A-A6BF-727166E2181A}"/>
              </a:ext>
            </a:extLst>
          </p:cNvPr>
          <p:cNvSpPr>
            <a:spLocks noGrp="1"/>
          </p:cNvSpPr>
          <p:nvPr>
            <p:ph type="title"/>
          </p:nvPr>
        </p:nvSpPr>
        <p:spPr/>
        <p:txBody>
          <a:bodyPr/>
          <a:lstStyle/>
          <a:p>
            <a:endParaRPr lang="zh-TW" altLang="en-US"/>
          </a:p>
        </p:txBody>
      </p:sp>
      <p:sp>
        <p:nvSpPr>
          <p:cNvPr id="82947" name="內容版面配置區 2">
            <a:extLst>
              <a:ext uri="{FF2B5EF4-FFF2-40B4-BE49-F238E27FC236}">
                <a16:creationId xmlns:a16="http://schemas.microsoft.com/office/drawing/2014/main" id="{6A34375C-659C-48FE-B350-A9EE4DCFF4B5}"/>
              </a:ext>
            </a:extLst>
          </p:cNvPr>
          <p:cNvSpPr>
            <a:spLocks noGrp="1"/>
          </p:cNvSpPr>
          <p:nvPr>
            <p:ph idx="1"/>
          </p:nvPr>
        </p:nvSpPr>
        <p:spPr>
          <a:xfrm>
            <a:off x="323850" y="1341438"/>
            <a:ext cx="8135938" cy="5040312"/>
          </a:xfrm>
        </p:spPr>
        <p:txBody>
          <a:bodyPr/>
          <a:lstStyle/>
          <a:p>
            <a:pPr marL="0" indent="0">
              <a:buFontTx/>
              <a:buNone/>
            </a:pPr>
            <a:r>
              <a:rPr lang="en-US" altLang="zh-TW" sz="3200" b="1">
                <a:solidFill>
                  <a:srgbClr val="0099FF"/>
                </a:solidFill>
              </a:rPr>
              <a:t>6-3-3 2 </a:t>
            </a:r>
            <a:r>
              <a:rPr lang="zh-TW" altLang="zh-TW" sz="3200" b="1">
                <a:solidFill>
                  <a:srgbClr val="0099FF"/>
                </a:solidFill>
              </a:rPr>
              <a:t>的補數減法電路</a:t>
            </a:r>
          </a:p>
        </p:txBody>
      </p:sp>
      <p:pic>
        <p:nvPicPr>
          <p:cNvPr id="82948" name="內容版面配置區 3">
            <a:extLst>
              <a:ext uri="{FF2B5EF4-FFF2-40B4-BE49-F238E27FC236}">
                <a16:creationId xmlns:a16="http://schemas.microsoft.com/office/drawing/2014/main" id="{A80D27BB-E684-4E7F-B9B9-BE4A9A8067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133600"/>
            <a:ext cx="743267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標題 4">
            <a:extLst>
              <a:ext uri="{FF2B5EF4-FFF2-40B4-BE49-F238E27FC236}">
                <a16:creationId xmlns:a16="http://schemas.microsoft.com/office/drawing/2014/main" id="{5C6AA13A-8DAE-4AF5-A52C-961C4B68D123}"/>
              </a:ext>
            </a:extLst>
          </p:cNvPr>
          <p:cNvSpPr>
            <a:spLocks noGrp="1"/>
          </p:cNvSpPr>
          <p:nvPr>
            <p:ph type="title"/>
          </p:nvPr>
        </p:nvSpPr>
        <p:spPr/>
        <p:txBody>
          <a:bodyPr/>
          <a:lstStyle/>
          <a:p>
            <a:endParaRPr lang="zh-TW" altLang="en-US"/>
          </a:p>
        </p:txBody>
      </p:sp>
      <p:pic>
        <p:nvPicPr>
          <p:cNvPr id="83971" name="內容版面配置區 3">
            <a:extLst>
              <a:ext uri="{FF2B5EF4-FFF2-40B4-BE49-F238E27FC236}">
                <a16:creationId xmlns:a16="http://schemas.microsoft.com/office/drawing/2014/main" id="{84FB1C83-93E3-4E75-9487-DF7AC311E57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1268413"/>
            <a:ext cx="7559675" cy="4832350"/>
          </a:xfrm>
        </p:spPr>
      </p:pic>
      <p:sp>
        <p:nvSpPr>
          <p:cNvPr id="2" name="矩形 1">
            <a:extLst>
              <a:ext uri="{FF2B5EF4-FFF2-40B4-BE49-F238E27FC236}">
                <a16:creationId xmlns:a16="http://schemas.microsoft.com/office/drawing/2014/main" id="{822A7E65-67B3-48E7-AB14-A536972FB818}"/>
              </a:ext>
            </a:extLst>
          </p:cNvPr>
          <p:cNvSpPr/>
          <p:nvPr/>
        </p:nvSpPr>
        <p:spPr bwMode="auto">
          <a:xfrm>
            <a:off x="1331913" y="2636838"/>
            <a:ext cx="6696075" cy="3455987"/>
          </a:xfrm>
          <a:prstGeom prst="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lstStyle/>
          <a:p>
            <a:pPr>
              <a:defRPr/>
            </a:pPr>
            <a:endParaRPr lang="zh-TW" altLang="en-US">
              <a:solidFill>
                <a:schemeClr val="bg1"/>
              </a:solidFill>
            </a:endParaRPr>
          </a:p>
        </p:txBody>
      </p:sp>
    </p:spTree>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標題 4">
            <a:extLst>
              <a:ext uri="{FF2B5EF4-FFF2-40B4-BE49-F238E27FC236}">
                <a16:creationId xmlns:a16="http://schemas.microsoft.com/office/drawing/2014/main" id="{249808FF-0741-41F7-8B13-DA7755B60678}"/>
              </a:ext>
            </a:extLst>
          </p:cNvPr>
          <p:cNvSpPr>
            <a:spLocks noGrp="1"/>
          </p:cNvSpPr>
          <p:nvPr>
            <p:ph type="title"/>
          </p:nvPr>
        </p:nvSpPr>
        <p:spPr/>
        <p:txBody>
          <a:bodyPr/>
          <a:lstStyle/>
          <a:p>
            <a:endParaRPr lang="zh-TW" altLang="en-US"/>
          </a:p>
        </p:txBody>
      </p:sp>
      <p:pic>
        <p:nvPicPr>
          <p:cNvPr id="84995" name="內容版面配置區 3">
            <a:extLst>
              <a:ext uri="{FF2B5EF4-FFF2-40B4-BE49-F238E27FC236}">
                <a16:creationId xmlns:a16="http://schemas.microsoft.com/office/drawing/2014/main" id="{BA3C80EF-3294-46D8-A255-7E90076AEC6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1268413"/>
            <a:ext cx="7559675" cy="4832350"/>
          </a:xfrm>
        </p:spPr>
      </p:pic>
    </p:spTree>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標題 4">
            <a:extLst>
              <a:ext uri="{FF2B5EF4-FFF2-40B4-BE49-F238E27FC236}">
                <a16:creationId xmlns:a16="http://schemas.microsoft.com/office/drawing/2014/main" id="{3F6F989E-3241-4BE8-92A9-C7B85ABCF1A5}"/>
              </a:ext>
            </a:extLst>
          </p:cNvPr>
          <p:cNvSpPr>
            <a:spLocks noGrp="1"/>
          </p:cNvSpPr>
          <p:nvPr>
            <p:ph type="title"/>
          </p:nvPr>
        </p:nvSpPr>
        <p:spPr/>
        <p:txBody>
          <a:bodyPr/>
          <a:lstStyle/>
          <a:p>
            <a:endParaRPr lang="zh-TW" altLang="en-US"/>
          </a:p>
        </p:txBody>
      </p:sp>
      <p:pic>
        <p:nvPicPr>
          <p:cNvPr id="86019" name="內容版面配置區 3">
            <a:extLst>
              <a:ext uri="{FF2B5EF4-FFF2-40B4-BE49-F238E27FC236}">
                <a16:creationId xmlns:a16="http://schemas.microsoft.com/office/drawing/2014/main" id="{06E1AA87-BCE8-4E36-A84E-C67D5985E0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268413"/>
            <a:ext cx="7559675" cy="4860925"/>
          </a:xfrm>
        </p:spPr>
      </p:pic>
      <p:sp>
        <p:nvSpPr>
          <p:cNvPr id="2" name="矩形 1">
            <a:extLst>
              <a:ext uri="{FF2B5EF4-FFF2-40B4-BE49-F238E27FC236}">
                <a16:creationId xmlns:a16="http://schemas.microsoft.com/office/drawing/2014/main" id="{5D3E992D-802C-41F9-9719-3E31CB537DD5}"/>
              </a:ext>
            </a:extLst>
          </p:cNvPr>
          <p:cNvSpPr/>
          <p:nvPr/>
        </p:nvSpPr>
        <p:spPr bwMode="auto">
          <a:xfrm>
            <a:off x="1331913" y="2708275"/>
            <a:ext cx="6840537" cy="3457575"/>
          </a:xfrm>
          <a:prstGeom prst="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lstStyle/>
          <a:p>
            <a:pPr>
              <a:defRPr/>
            </a:pPr>
            <a:endParaRPr lang="zh-TW" altLang="en-US">
              <a:solidFill>
                <a:schemeClr val="bg1"/>
              </a:solidFill>
            </a:endParaRPr>
          </a:p>
        </p:txBody>
      </p:sp>
    </p:spTree>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標題 4">
            <a:extLst>
              <a:ext uri="{FF2B5EF4-FFF2-40B4-BE49-F238E27FC236}">
                <a16:creationId xmlns:a16="http://schemas.microsoft.com/office/drawing/2014/main" id="{43009855-D756-4B51-877C-C094A791E30D}"/>
              </a:ext>
            </a:extLst>
          </p:cNvPr>
          <p:cNvSpPr>
            <a:spLocks noGrp="1"/>
          </p:cNvSpPr>
          <p:nvPr>
            <p:ph type="title"/>
          </p:nvPr>
        </p:nvSpPr>
        <p:spPr/>
        <p:txBody>
          <a:bodyPr/>
          <a:lstStyle/>
          <a:p>
            <a:endParaRPr lang="zh-TW" altLang="en-US"/>
          </a:p>
        </p:txBody>
      </p:sp>
      <p:pic>
        <p:nvPicPr>
          <p:cNvPr id="87043" name="內容版面配置區 3">
            <a:extLst>
              <a:ext uri="{FF2B5EF4-FFF2-40B4-BE49-F238E27FC236}">
                <a16:creationId xmlns:a16="http://schemas.microsoft.com/office/drawing/2014/main" id="{83F208D2-2DD9-4512-BAB9-DA41CEE6F9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268413"/>
            <a:ext cx="7559675" cy="4860925"/>
          </a:xfrm>
        </p:spPr>
      </p:pic>
    </p:spTree>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標題 4">
            <a:extLst>
              <a:ext uri="{FF2B5EF4-FFF2-40B4-BE49-F238E27FC236}">
                <a16:creationId xmlns:a16="http://schemas.microsoft.com/office/drawing/2014/main" id="{3F7C9711-66E9-4A83-9808-4B5EBCD33805}"/>
              </a:ext>
            </a:extLst>
          </p:cNvPr>
          <p:cNvSpPr>
            <a:spLocks noGrp="1"/>
          </p:cNvSpPr>
          <p:nvPr>
            <p:ph type="title"/>
          </p:nvPr>
        </p:nvSpPr>
        <p:spPr/>
        <p:txBody>
          <a:bodyPr/>
          <a:lstStyle/>
          <a:p>
            <a:endParaRPr lang="zh-TW" altLang="en-US"/>
          </a:p>
        </p:txBody>
      </p:sp>
      <p:pic>
        <p:nvPicPr>
          <p:cNvPr id="88067" name="內容版面配置區 3">
            <a:extLst>
              <a:ext uri="{FF2B5EF4-FFF2-40B4-BE49-F238E27FC236}">
                <a16:creationId xmlns:a16="http://schemas.microsoft.com/office/drawing/2014/main" id="{CC9D8C12-0BC0-438C-9B50-5719BAC614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87475" y="2276475"/>
            <a:ext cx="6008688" cy="2881313"/>
          </a:xfrm>
        </p:spPr>
      </p:pic>
    </p:spTree>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標題 1">
            <a:extLst>
              <a:ext uri="{FF2B5EF4-FFF2-40B4-BE49-F238E27FC236}">
                <a16:creationId xmlns:a16="http://schemas.microsoft.com/office/drawing/2014/main" id="{E96EC58D-CA06-4175-9E9F-77607025C816}"/>
              </a:ext>
            </a:extLst>
          </p:cNvPr>
          <p:cNvSpPr>
            <a:spLocks noGrp="1"/>
          </p:cNvSpPr>
          <p:nvPr>
            <p:ph type="title"/>
          </p:nvPr>
        </p:nvSpPr>
        <p:spPr/>
        <p:txBody>
          <a:bodyPr/>
          <a:lstStyle/>
          <a:p>
            <a:r>
              <a:rPr lang="en-US" altLang="zh-TW"/>
              <a:t>6-4</a:t>
            </a:r>
            <a:r>
              <a:rPr lang="zh-TW" altLang="en-US"/>
              <a:t> 二進碼十進數加法器</a:t>
            </a:r>
          </a:p>
        </p:txBody>
      </p:sp>
      <p:pic>
        <p:nvPicPr>
          <p:cNvPr id="89091" name="內容版面配置區 3">
            <a:extLst>
              <a:ext uri="{FF2B5EF4-FFF2-40B4-BE49-F238E27FC236}">
                <a16:creationId xmlns:a16="http://schemas.microsoft.com/office/drawing/2014/main" id="{95F91568-45FB-4028-876B-0C93874350B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994025" y="1196975"/>
            <a:ext cx="2795588" cy="5040313"/>
          </a:xfrm>
        </p:spPr>
      </p:pic>
    </p:spTree>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內容版面配置區 3">
            <a:extLst>
              <a:ext uri="{FF2B5EF4-FFF2-40B4-BE49-F238E27FC236}">
                <a16:creationId xmlns:a16="http://schemas.microsoft.com/office/drawing/2014/main" id="{D8EA9D2D-45F9-4864-B3CA-040C4E166F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36775" y="692150"/>
            <a:ext cx="4667250" cy="5883275"/>
          </a:xfrm>
        </p:spPr>
      </p:pic>
    </p:spTree>
  </p:cSld>
  <p:clrMapOvr>
    <a:masterClrMapping/>
  </p:clrMapOvr>
  <p:transition>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標題 4">
            <a:extLst>
              <a:ext uri="{FF2B5EF4-FFF2-40B4-BE49-F238E27FC236}">
                <a16:creationId xmlns:a16="http://schemas.microsoft.com/office/drawing/2014/main" id="{00D6AEE1-EDBE-4756-8D47-D2D887FB5EAF}"/>
              </a:ext>
            </a:extLst>
          </p:cNvPr>
          <p:cNvSpPr>
            <a:spLocks noGrp="1"/>
          </p:cNvSpPr>
          <p:nvPr>
            <p:ph type="title"/>
          </p:nvPr>
        </p:nvSpPr>
        <p:spPr/>
        <p:txBody>
          <a:bodyPr/>
          <a:lstStyle/>
          <a:p>
            <a:endParaRPr lang="zh-TW" altLang="en-US"/>
          </a:p>
        </p:txBody>
      </p:sp>
      <p:pic>
        <p:nvPicPr>
          <p:cNvPr id="91139" name="內容版面配置區 3">
            <a:extLst>
              <a:ext uri="{FF2B5EF4-FFF2-40B4-BE49-F238E27FC236}">
                <a16:creationId xmlns:a16="http://schemas.microsoft.com/office/drawing/2014/main" id="{86459534-7FB3-4AE5-BC23-F476FB24F68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71550" y="2276475"/>
            <a:ext cx="6724650" cy="3097213"/>
          </a:xfrm>
        </p:spPr>
      </p:pic>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a:extLst>
              <a:ext uri="{FF2B5EF4-FFF2-40B4-BE49-F238E27FC236}">
                <a16:creationId xmlns:a16="http://schemas.microsoft.com/office/drawing/2014/main" id="{0F8CABD2-BD6A-40AB-8FCA-5DC1C7C3ABCA}"/>
              </a:ext>
            </a:extLst>
          </p:cNvPr>
          <p:cNvSpPr>
            <a:spLocks noGrp="1"/>
          </p:cNvSpPr>
          <p:nvPr>
            <p:ph type="title"/>
          </p:nvPr>
        </p:nvSpPr>
        <p:spPr>
          <a:xfrm>
            <a:off x="323850" y="600075"/>
            <a:ext cx="8135938" cy="720725"/>
          </a:xfrm>
        </p:spPr>
        <p:txBody>
          <a:bodyPr/>
          <a:lstStyle/>
          <a:p>
            <a:endParaRPr lang="zh-TW" altLang="en-US"/>
          </a:p>
        </p:txBody>
      </p:sp>
      <p:pic>
        <p:nvPicPr>
          <p:cNvPr id="46083" name="Picture 6">
            <a:extLst>
              <a:ext uri="{FF2B5EF4-FFF2-40B4-BE49-F238E27FC236}">
                <a16:creationId xmlns:a16="http://schemas.microsoft.com/office/drawing/2014/main" id="{266B9B96-6828-4B4C-AF32-B7E02CF0F4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39975" y="1989138"/>
            <a:ext cx="3744913" cy="33147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標題 4">
            <a:extLst>
              <a:ext uri="{FF2B5EF4-FFF2-40B4-BE49-F238E27FC236}">
                <a16:creationId xmlns:a16="http://schemas.microsoft.com/office/drawing/2014/main" id="{E8F0F50A-FCBB-4B8B-A754-E13D9CDFF82E}"/>
              </a:ext>
            </a:extLst>
          </p:cNvPr>
          <p:cNvSpPr>
            <a:spLocks noGrp="1"/>
          </p:cNvSpPr>
          <p:nvPr>
            <p:ph type="title"/>
          </p:nvPr>
        </p:nvSpPr>
        <p:spPr/>
        <p:txBody>
          <a:bodyPr/>
          <a:lstStyle/>
          <a:p>
            <a:endParaRPr lang="zh-TW" altLang="en-US"/>
          </a:p>
        </p:txBody>
      </p:sp>
      <p:pic>
        <p:nvPicPr>
          <p:cNvPr id="92163" name="內容版面配置區 3">
            <a:extLst>
              <a:ext uri="{FF2B5EF4-FFF2-40B4-BE49-F238E27FC236}">
                <a16:creationId xmlns:a16="http://schemas.microsoft.com/office/drawing/2014/main" id="{DEA3D9A0-6B1F-4581-B5A6-F97B72501E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71550" y="981075"/>
            <a:ext cx="6840538" cy="5335588"/>
          </a:xfrm>
        </p:spPr>
      </p:pic>
    </p:spTree>
  </p:cSld>
  <p:clrMapOvr>
    <a:masterClrMapping/>
  </p:clrMapOvr>
  <p:transition>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標題 1">
            <a:extLst>
              <a:ext uri="{FF2B5EF4-FFF2-40B4-BE49-F238E27FC236}">
                <a16:creationId xmlns:a16="http://schemas.microsoft.com/office/drawing/2014/main" id="{640772FA-F327-4EDA-A666-6000EDD5E132}"/>
              </a:ext>
            </a:extLst>
          </p:cNvPr>
          <p:cNvSpPr>
            <a:spLocks noGrp="1"/>
          </p:cNvSpPr>
          <p:nvPr>
            <p:ph type="title"/>
          </p:nvPr>
        </p:nvSpPr>
        <p:spPr/>
        <p:txBody>
          <a:bodyPr/>
          <a:lstStyle/>
          <a:p>
            <a:endParaRPr lang="zh-TW" altLang="en-US"/>
          </a:p>
        </p:txBody>
      </p:sp>
      <p:pic>
        <p:nvPicPr>
          <p:cNvPr id="93187" name="Picture 2">
            <a:extLst>
              <a:ext uri="{FF2B5EF4-FFF2-40B4-BE49-F238E27FC236}">
                <a16:creationId xmlns:a16="http://schemas.microsoft.com/office/drawing/2014/main" id="{1563DF0B-41DD-4567-BCC6-97E64D106D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2276475"/>
            <a:ext cx="6408737" cy="26177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標題 1">
            <a:extLst>
              <a:ext uri="{FF2B5EF4-FFF2-40B4-BE49-F238E27FC236}">
                <a16:creationId xmlns:a16="http://schemas.microsoft.com/office/drawing/2014/main" id="{9E3B8DF8-EC78-4746-9DA1-A0937C288A10}"/>
              </a:ext>
            </a:extLst>
          </p:cNvPr>
          <p:cNvSpPr>
            <a:spLocks noGrp="1"/>
          </p:cNvSpPr>
          <p:nvPr>
            <p:ph type="title"/>
          </p:nvPr>
        </p:nvSpPr>
        <p:spPr/>
        <p:txBody>
          <a:bodyPr/>
          <a:lstStyle/>
          <a:p>
            <a:r>
              <a:rPr lang="en-US" altLang="zh-TW"/>
              <a:t>6-5 </a:t>
            </a:r>
            <a:r>
              <a:rPr lang="zh-TW" altLang="en-US"/>
              <a:t>解碼器</a:t>
            </a:r>
          </a:p>
        </p:txBody>
      </p:sp>
      <p:sp>
        <p:nvSpPr>
          <p:cNvPr id="94211" name="內容版面配置區 1">
            <a:extLst>
              <a:ext uri="{FF2B5EF4-FFF2-40B4-BE49-F238E27FC236}">
                <a16:creationId xmlns:a16="http://schemas.microsoft.com/office/drawing/2014/main" id="{FBC02749-1360-4809-B617-A00FA500FA04}"/>
              </a:ext>
            </a:extLst>
          </p:cNvPr>
          <p:cNvSpPr>
            <a:spLocks noGrp="1"/>
          </p:cNvSpPr>
          <p:nvPr>
            <p:ph idx="1"/>
          </p:nvPr>
        </p:nvSpPr>
        <p:spPr>
          <a:xfrm>
            <a:off x="323850" y="1412875"/>
            <a:ext cx="8135938" cy="5040313"/>
          </a:xfrm>
        </p:spPr>
        <p:txBody>
          <a:bodyPr/>
          <a:lstStyle/>
          <a:p>
            <a:pPr marL="0" indent="715963">
              <a:buFontTx/>
              <a:buNone/>
            </a:pPr>
            <a:r>
              <a:rPr lang="zh-TW" altLang="zh-TW">
                <a:solidFill>
                  <a:srgbClr val="0099FF"/>
                </a:solidFill>
              </a:rPr>
              <a:t>解碼器</a:t>
            </a:r>
            <a:r>
              <a:rPr lang="en-US" altLang="zh-TW">
                <a:solidFill>
                  <a:srgbClr val="0099FF"/>
                </a:solidFill>
              </a:rPr>
              <a:t>(decoder) </a:t>
            </a:r>
            <a:r>
              <a:rPr lang="zh-TW" altLang="zh-TW">
                <a:solidFill>
                  <a:srgbClr val="0099FF"/>
                </a:solidFill>
              </a:rPr>
              <a:t>的功能就是</a:t>
            </a:r>
            <a:r>
              <a:rPr lang="en-US" altLang="zh-TW">
                <a:solidFill>
                  <a:srgbClr val="0099FF"/>
                </a:solidFill>
              </a:rPr>
              <a:t>——</a:t>
            </a:r>
            <a:r>
              <a:rPr lang="zh-TW" altLang="zh-TW">
                <a:solidFill>
                  <a:srgbClr val="0099FF"/>
                </a:solidFill>
              </a:rPr>
              <a:t>能將</a:t>
            </a:r>
            <a:r>
              <a:rPr lang="en-US" altLang="zh-TW">
                <a:solidFill>
                  <a:srgbClr val="0099FF"/>
                </a:solidFill>
              </a:rPr>
              <a:t>N </a:t>
            </a:r>
            <a:r>
              <a:rPr lang="zh-TW" altLang="zh-TW">
                <a:solidFill>
                  <a:srgbClr val="0099FF"/>
                </a:solidFill>
              </a:rPr>
              <a:t>位元輸入信號轉換成</a:t>
            </a:r>
            <a:r>
              <a:rPr lang="en-US" altLang="zh-TW">
                <a:solidFill>
                  <a:srgbClr val="0099FF"/>
                </a:solidFill>
              </a:rPr>
              <a:t>M </a:t>
            </a:r>
            <a:r>
              <a:rPr lang="zh-TW" altLang="zh-TW">
                <a:solidFill>
                  <a:srgbClr val="0099FF"/>
                </a:solidFill>
              </a:rPr>
              <a:t>條輸出信號，且每條輸出線僅在其相對應的輸入信號組合出現在輸入端時，才會進入有效狀態</a:t>
            </a:r>
            <a:r>
              <a:rPr lang="en-US" altLang="zh-TW">
                <a:solidFill>
                  <a:srgbClr val="0099FF"/>
                </a:solidFill>
              </a:rPr>
              <a:t>(activated state)</a:t>
            </a:r>
            <a:r>
              <a:rPr lang="zh-TW" altLang="zh-TW">
                <a:solidFill>
                  <a:srgbClr val="0099FF"/>
                </a:solidFill>
              </a:rPr>
              <a:t>，也就是與其他的輸出端處於不同的狀態。</a:t>
            </a:r>
          </a:p>
        </p:txBody>
      </p:sp>
      <p:pic>
        <p:nvPicPr>
          <p:cNvPr id="94212" name="內容版面配置區 3">
            <a:extLst>
              <a:ext uri="{FF2B5EF4-FFF2-40B4-BE49-F238E27FC236}">
                <a16:creationId xmlns:a16="http://schemas.microsoft.com/office/drawing/2014/main" id="{4854593E-47BB-485A-86C1-67C0194309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644900"/>
            <a:ext cx="583247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標題 1">
            <a:extLst>
              <a:ext uri="{FF2B5EF4-FFF2-40B4-BE49-F238E27FC236}">
                <a16:creationId xmlns:a16="http://schemas.microsoft.com/office/drawing/2014/main" id="{FEEFE38E-0931-46D3-8D91-C2ED9540590C}"/>
              </a:ext>
            </a:extLst>
          </p:cNvPr>
          <p:cNvSpPr>
            <a:spLocks noGrp="1"/>
          </p:cNvSpPr>
          <p:nvPr>
            <p:ph type="title"/>
          </p:nvPr>
        </p:nvSpPr>
        <p:spPr/>
        <p:txBody>
          <a:bodyPr/>
          <a:lstStyle/>
          <a:p>
            <a:r>
              <a:rPr lang="en-US" altLang="zh-TW"/>
              <a:t>6-5 </a:t>
            </a:r>
            <a:r>
              <a:rPr lang="zh-TW" altLang="en-US"/>
              <a:t>解碼器</a:t>
            </a:r>
          </a:p>
        </p:txBody>
      </p:sp>
      <p:sp>
        <p:nvSpPr>
          <p:cNvPr id="95235" name="內容版面配置區 2">
            <a:extLst>
              <a:ext uri="{FF2B5EF4-FFF2-40B4-BE49-F238E27FC236}">
                <a16:creationId xmlns:a16="http://schemas.microsoft.com/office/drawing/2014/main" id="{EC76883C-E015-4B78-A447-B193AC3E1EEB}"/>
              </a:ext>
            </a:extLst>
          </p:cNvPr>
          <p:cNvSpPr>
            <a:spLocks noGrp="1"/>
          </p:cNvSpPr>
          <p:nvPr>
            <p:ph idx="1"/>
          </p:nvPr>
        </p:nvSpPr>
        <p:spPr>
          <a:xfrm>
            <a:off x="323850" y="1412875"/>
            <a:ext cx="8135938" cy="5040313"/>
          </a:xfrm>
        </p:spPr>
        <p:txBody>
          <a:bodyPr/>
          <a:lstStyle/>
          <a:p>
            <a:pPr marL="0" indent="0">
              <a:buFontTx/>
              <a:buNone/>
            </a:pPr>
            <a:r>
              <a:rPr lang="en-US" altLang="zh-TW" sz="3200" b="1">
                <a:solidFill>
                  <a:srgbClr val="0099FF"/>
                </a:solidFill>
              </a:rPr>
              <a:t>6-5-1 </a:t>
            </a:r>
            <a:r>
              <a:rPr lang="zh-TW" altLang="zh-TW" sz="3200" b="1">
                <a:solidFill>
                  <a:srgbClr val="0099FF"/>
                </a:solidFill>
              </a:rPr>
              <a:t>二對四線解碼器</a:t>
            </a:r>
          </a:p>
        </p:txBody>
      </p:sp>
      <p:pic>
        <p:nvPicPr>
          <p:cNvPr id="95236" name="內容版面配置區 3">
            <a:extLst>
              <a:ext uri="{FF2B5EF4-FFF2-40B4-BE49-F238E27FC236}">
                <a16:creationId xmlns:a16="http://schemas.microsoft.com/office/drawing/2014/main" id="{54E7A750-4618-454D-BB21-29F8AC16E2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708275"/>
            <a:ext cx="401955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標題 4">
            <a:extLst>
              <a:ext uri="{FF2B5EF4-FFF2-40B4-BE49-F238E27FC236}">
                <a16:creationId xmlns:a16="http://schemas.microsoft.com/office/drawing/2014/main" id="{B11FE2B2-DC6F-4DF6-8157-CF4C7D1F08E5}"/>
              </a:ext>
            </a:extLst>
          </p:cNvPr>
          <p:cNvSpPr>
            <a:spLocks noGrp="1"/>
          </p:cNvSpPr>
          <p:nvPr>
            <p:ph type="title"/>
          </p:nvPr>
        </p:nvSpPr>
        <p:spPr/>
        <p:txBody>
          <a:bodyPr/>
          <a:lstStyle/>
          <a:p>
            <a:endParaRPr lang="zh-TW" altLang="en-US"/>
          </a:p>
        </p:txBody>
      </p:sp>
      <p:pic>
        <p:nvPicPr>
          <p:cNvPr id="96259" name="內容版面配置區 3">
            <a:extLst>
              <a:ext uri="{FF2B5EF4-FFF2-40B4-BE49-F238E27FC236}">
                <a16:creationId xmlns:a16="http://schemas.microsoft.com/office/drawing/2014/main" id="{A9AAAD0F-DE5F-443D-AE97-CBA20E62CC5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09788" y="1809750"/>
            <a:ext cx="4564062" cy="3814763"/>
          </a:xfrm>
        </p:spPr>
      </p:pic>
    </p:spTree>
  </p:cSld>
  <p:clrMapOvr>
    <a:masterClrMapping/>
  </p:clrMapOvr>
  <p:transition>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標題 1">
            <a:extLst>
              <a:ext uri="{FF2B5EF4-FFF2-40B4-BE49-F238E27FC236}">
                <a16:creationId xmlns:a16="http://schemas.microsoft.com/office/drawing/2014/main" id="{62B3707D-C5A5-4980-A109-16F834CECB51}"/>
              </a:ext>
            </a:extLst>
          </p:cNvPr>
          <p:cNvSpPr>
            <a:spLocks noGrp="1"/>
          </p:cNvSpPr>
          <p:nvPr>
            <p:ph type="title"/>
          </p:nvPr>
        </p:nvSpPr>
        <p:spPr/>
        <p:txBody>
          <a:bodyPr/>
          <a:lstStyle/>
          <a:p>
            <a:endParaRPr lang="zh-TW" altLang="en-US"/>
          </a:p>
        </p:txBody>
      </p:sp>
      <p:sp>
        <p:nvSpPr>
          <p:cNvPr id="97283" name="內容版面配置區 2">
            <a:extLst>
              <a:ext uri="{FF2B5EF4-FFF2-40B4-BE49-F238E27FC236}">
                <a16:creationId xmlns:a16="http://schemas.microsoft.com/office/drawing/2014/main" id="{09B12467-B6E6-49B5-975B-8D8B6C561DFF}"/>
              </a:ext>
            </a:extLst>
          </p:cNvPr>
          <p:cNvSpPr>
            <a:spLocks noGrp="1"/>
          </p:cNvSpPr>
          <p:nvPr>
            <p:ph idx="1"/>
          </p:nvPr>
        </p:nvSpPr>
        <p:spPr>
          <a:xfrm>
            <a:off x="323850" y="1412875"/>
            <a:ext cx="8135938" cy="5040313"/>
          </a:xfrm>
        </p:spPr>
        <p:txBody>
          <a:bodyPr/>
          <a:lstStyle/>
          <a:p>
            <a:pPr marL="0" indent="0">
              <a:buFontTx/>
              <a:buNone/>
            </a:pPr>
            <a:r>
              <a:rPr lang="zh-TW" altLang="zh-TW"/>
              <a:t>一、致能控制</a:t>
            </a:r>
          </a:p>
          <a:p>
            <a:pPr marL="0" indent="0">
              <a:buFontTx/>
              <a:buNone/>
            </a:pPr>
            <a:r>
              <a:rPr lang="en-US" altLang="zh-TW"/>
              <a:t>	</a:t>
            </a:r>
            <a:r>
              <a:rPr lang="zh-TW" altLang="zh-TW"/>
              <a:t>多數的解碼器</a:t>
            </a:r>
            <a:r>
              <a:rPr lang="en-US" altLang="zh-TW"/>
              <a:t>IC </a:t>
            </a:r>
            <a:r>
              <a:rPr lang="zh-TW" altLang="zh-TW"/>
              <a:t>在設計製作時，常包含一個或多個致能</a:t>
            </a:r>
            <a:r>
              <a:rPr lang="en-US" altLang="zh-TW"/>
              <a:t>(enable) </a:t>
            </a:r>
            <a:r>
              <a:rPr lang="zh-TW" altLang="zh-TW"/>
              <a:t>輸入端來控制整個電路</a:t>
            </a:r>
            <a:r>
              <a:rPr lang="en-US" altLang="zh-TW"/>
              <a:t>(IC) </a:t>
            </a:r>
            <a:r>
              <a:rPr lang="zh-TW" altLang="zh-TW"/>
              <a:t>的動作。</a:t>
            </a:r>
          </a:p>
        </p:txBody>
      </p:sp>
    </p:spTree>
  </p:cSld>
  <p:clrMapOvr>
    <a:masterClrMapping/>
  </p:clrMapOvr>
  <p:transition>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標題 4">
            <a:extLst>
              <a:ext uri="{FF2B5EF4-FFF2-40B4-BE49-F238E27FC236}">
                <a16:creationId xmlns:a16="http://schemas.microsoft.com/office/drawing/2014/main" id="{389929B9-AE90-4B5B-B49E-4ED8B82CE599}"/>
              </a:ext>
            </a:extLst>
          </p:cNvPr>
          <p:cNvSpPr>
            <a:spLocks noGrp="1"/>
          </p:cNvSpPr>
          <p:nvPr>
            <p:ph type="title"/>
          </p:nvPr>
        </p:nvSpPr>
        <p:spPr/>
        <p:txBody>
          <a:bodyPr/>
          <a:lstStyle/>
          <a:p>
            <a:endParaRPr lang="zh-TW" altLang="en-US"/>
          </a:p>
        </p:txBody>
      </p:sp>
      <p:pic>
        <p:nvPicPr>
          <p:cNvPr id="98307" name="內容版面配置區 3">
            <a:extLst>
              <a:ext uri="{FF2B5EF4-FFF2-40B4-BE49-F238E27FC236}">
                <a16:creationId xmlns:a16="http://schemas.microsoft.com/office/drawing/2014/main" id="{D0A02D53-EA81-4731-AE4E-1E490DEFCC3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42988" y="692150"/>
            <a:ext cx="7058025" cy="5681663"/>
          </a:xfrm>
        </p:spPr>
      </p:pic>
    </p:spTree>
  </p:cSld>
  <p:clrMapOvr>
    <a:masterClrMapping/>
  </p:clrMapOvr>
  <p:transition>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標題 1">
            <a:extLst>
              <a:ext uri="{FF2B5EF4-FFF2-40B4-BE49-F238E27FC236}">
                <a16:creationId xmlns:a16="http://schemas.microsoft.com/office/drawing/2014/main" id="{001E536D-697B-4C0B-AB15-F0883C8A24AC}"/>
              </a:ext>
            </a:extLst>
          </p:cNvPr>
          <p:cNvSpPr>
            <a:spLocks noGrp="1"/>
          </p:cNvSpPr>
          <p:nvPr>
            <p:ph type="title"/>
          </p:nvPr>
        </p:nvSpPr>
        <p:spPr/>
        <p:txBody>
          <a:bodyPr/>
          <a:lstStyle/>
          <a:p>
            <a:endParaRPr lang="zh-TW" altLang="en-US"/>
          </a:p>
        </p:txBody>
      </p:sp>
      <p:sp>
        <p:nvSpPr>
          <p:cNvPr id="99331" name="內容版面配置區 2">
            <a:extLst>
              <a:ext uri="{FF2B5EF4-FFF2-40B4-BE49-F238E27FC236}">
                <a16:creationId xmlns:a16="http://schemas.microsoft.com/office/drawing/2014/main" id="{44FE0BC4-AFE6-4581-BA62-FD84DEF868DC}"/>
              </a:ext>
            </a:extLst>
          </p:cNvPr>
          <p:cNvSpPr>
            <a:spLocks noGrp="1"/>
          </p:cNvSpPr>
          <p:nvPr>
            <p:ph idx="1"/>
          </p:nvPr>
        </p:nvSpPr>
        <p:spPr>
          <a:xfrm>
            <a:off x="323850" y="1412875"/>
            <a:ext cx="8135938" cy="5040313"/>
          </a:xfrm>
        </p:spPr>
        <p:txBody>
          <a:bodyPr/>
          <a:lstStyle/>
          <a:p>
            <a:pPr marL="0" indent="0">
              <a:buFontTx/>
              <a:buNone/>
            </a:pPr>
            <a:r>
              <a:rPr lang="zh-TW" altLang="zh-TW"/>
              <a:t>二、解碼器的擴接</a:t>
            </a:r>
          </a:p>
        </p:txBody>
      </p:sp>
      <p:pic>
        <p:nvPicPr>
          <p:cNvPr id="99332" name="內容版面配置區 5">
            <a:extLst>
              <a:ext uri="{FF2B5EF4-FFF2-40B4-BE49-F238E27FC236}">
                <a16:creationId xmlns:a16="http://schemas.microsoft.com/office/drawing/2014/main" id="{D4095675-5658-4AA0-904A-6E2A9E31BE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844675"/>
            <a:ext cx="5616575" cy="434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a:extLst>
              <a:ext uri="{FF2B5EF4-FFF2-40B4-BE49-F238E27FC236}">
                <a16:creationId xmlns:a16="http://schemas.microsoft.com/office/drawing/2014/main" id="{5C1E6A06-A0D9-4C67-9219-30703042EA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31913" y="765175"/>
            <a:ext cx="6129337" cy="50403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a:extLst>
              <a:ext uri="{FF2B5EF4-FFF2-40B4-BE49-F238E27FC236}">
                <a16:creationId xmlns:a16="http://schemas.microsoft.com/office/drawing/2014/main" id="{6D0D9A14-5634-45F4-BD8A-7AE7EC58D77B}"/>
              </a:ext>
            </a:extLst>
          </p:cNvPr>
          <p:cNvSpPr txBox="1"/>
          <p:nvPr/>
        </p:nvSpPr>
        <p:spPr>
          <a:xfrm>
            <a:off x="3348038" y="5805488"/>
            <a:ext cx="2447925" cy="338137"/>
          </a:xfrm>
          <a:prstGeom prst="rect">
            <a:avLst/>
          </a:prstGeom>
          <a:noFill/>
        </p:spPr>
        <p:txBody>
          <a:bodyPr>
            <a:spAutoFit/>
          </a:bodyPr>
          <a:lstStyle/>
          <a:p>
            <a:pPr>
              <a:defRPr/>
            </a:pPr>
            <a:r>
              <a:rPr lang="zh-TW" altLang="en-US" sz="1600" b="0" dirty="0">
                <a:solidFill>
                  <a:schemeClr val="tx1"/>
                </a:solidFill>
                <a:latin typeface="+mj-lt"/>
                <a:ea typeface="文鼎中黑" pitchFamily="49" charset="-120"/>
              </a:rPr>
              <a:t>圖</a:t>
            </a:r>
            <a:r>
              <a:rPr lang="en-US" altLang="zh-TW" sz="1600" b="0" dirty="0">
                <a:solidFill>
                  <a:schemeClr val="tx1"/>
                </a:solidFill>
                <a:latin typeface="+mj-lt"/>
                <a:ea typeface="文鼎中黑" pitchFamily="49" charset="-120"/>
              </a:rPr>
              <a:t>6-24</a:t>
            </a:r>
            <a:r>
              <a:rPr lang="zh-TW" altLang="en-US" sz="1600" b="0" dirty="0">
                <a:solidFill>
                  <a:schemeClr val="tx1"/>
                </a:solidFill>
                <a:latin typeface="+mj-lt"/>
                <a:ea typeface="文鼎中黑" pitchFamily="49" charset="-120"/>
              </a:rPr>
              <a:t>　</a:t>
            </a:r>
            <a:r>
              <a:rPr lang="en-US" altLang="zh-TW" sz="1600" b="0" dirty="0">
                <a:solidFill>
                  <a:schemeClr val="tx1"/>
                </a:solidFill>
                <a:latin typeface="+mj-lt"/>
                <a:ea typeface="文鼎中黑" pitchFamily="49" charset="-120"/>
              </a:rPr>
              <a:t>74139</a:t>
            </a:r>
            <a:r>
              <a:rPr lang="zh-TW" altLang="en-US" sz="1600" b="0" dirty="0">
                <a:solidFill>
                  <a:schemeClr val="tx1"/>
                </a:solidFill>
                <a:latin typeface="+mj-lt"/>
                <a:ea typeface="文鼎中黑" pitchFamily="49" charset="-120"/>
              </a:rPr>
              <a:t>解碼</a:t>
            </a:r>
            <a:r>
              <a:rPr lang="en-US" altLang="zh-TW" sz="1600" b="0" dirty="0">
                <a:solidFill>
                  <a:schemeClr val="tx1"/>
                </a:solidFill>
                <a:latin typeface="+mj-lt"/>
                <a:ea typeface="文鼎中黑" pitchFamily="49" charset="-120"/>
              </a:rPr>
              <a:t>IC</a:t>
            </a:r>
            <a:endParaRPr lang="zh-TW" altLang="en-US" sz="1600" b="0" dirty="0">
              <a:solidFill>
                <a:schemeClr val="tx1"/>
              </a:solidFill>
              <a:latin typeface="+mj-lt"/>
              <a:ea typeface="文鼎中黑" pitchFamily="49" charset="-120"/>
            </a:endParaRPr>
          </a:p>
        </p:txBody>
      </p:sp>
    </p:spTree>
  </p:cSld>
  <p:clrMapOvr>
    <a:masterClrMapping/>
  </p:clrMapOvr>
  <p:transition>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標題 1">
            <a:extLst>
              <a:ext uri="{FF2B5EF4-FFF2-40B4-BE49-F238E27FC236}">
                <a16:creationId xmlns:a16="http://schemas.microsoft.com/office/drawing/2014/main" id="{837021F3-6B08-4292-9E73-84562338CD49}"/>
              </a:ext>
            </a:extLst>
          </p:cNvPr>
          <p:cNvSpPr>
            <a:spLocks noGrp="1"/>
          </p:cNvSpPr>
          <p:nvPr>
            <p:ph type="title"/>
          </p:nvPr>
        </p:nvSpPr>
        <p:spPr/>
        <p:txBody>
          <a:bodyPr/>
          <a:lstStyle/>
          <a:p>
            <a:endParaRPr lang="zh-TW" altLang="en-US"/>
          </a:p>
        </p:txBody>
      </p:sp>
      <p:pic>
        <p:nvPicPr>
          <p:cNvPr id="101379" name="Picture 2">
            <a:extLst>
              <a:ext uri="{FF2B5EF4-FFF2-40B4-BE49-F238E27FC236}">
                <a16:creationId xmlns:a16="http://schemas.microsoft.com/office/drawing/2014/main" id="{7ADA9EE7-6D56-453D-A137-843107AEDD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3850" y="1446213"/>
            <a:ext cx="7920038" cy="44227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a:extLst>
              <a:ext uri="{FF2B5EF4-FFF2-40B4-BE49-F238E27FC236}">
                <a16:creationId xmlns:a16="http://schemas.microsoft.com/office/drawing/2014/main" id="{9B7438E3-E816-4C63-83F7-F8B5D1D14B1D}"/>
              </a:ext>
            </a:extLst>
          </p:cNvPr>
          <p:cNvSpPr txBox="1"/>
          <p:nvPr/>
        </p:nvSpPr>
        <p:spPr>
          <a:xfrm>
            <a:off x="5219700" y="5505450"/>
            <a:ext cx="431800" cy="307975"/>
          </a:xfrm>
          <a:prstGeom prst="rect">
            <a:avLst/>
          </a:prstGeom>
          <a:noFill/>
        </p:spPr>
        <p:txBody>
          <a:bodyPr>
            <a:spAutoFit/>
          </a:bodyPr>
          <a:lstStyle/>
          <a:p>
            <a:pPr>
              <a:defRPr/>
            </a:pPr>
            <a:r>
              <a:rPr lang="en-US" altLang="zh-TW" sz="1400" b="0" dirty="0">
                <a:solidFill>
                  <a:schemeClr val="tx1"/>
                </a:solidFill>
                <a:latin typeface="+mj-lt"/>
                <a:ea typeface="文鼎中黑" pitchFamily="49" charset="-120"/>
              </a:rPr>
              <a:t>(</a:t>
            </a:r>
            <a:r>
              <a:rPr lang="zh-TW" altLang="en-US" sz="1400" b="0" dirty="0">
                <a:solidFill>
                  <a:schemeClr val="tx1"/>
                </a:solidFill>
                <a:latin typeface="+mj-lt"/>
                <a:ea typeface="文鼎中黑" pitchFamily="49" charset="-120"/>
              </a:rPr>
              <a:t>續</a:t>
            </a:r>
            <a:r>
              <a:rPr lang="en-US" altLang="zh-TW" sz="1400" b="0" dirty="0">
                <a:solidFill>
                  <a:schemeClr val="tx1"/>
                </a:solidFill>
                <a:latin typeface="+mj-lt"/>
                <a:ea typeface="文鼎中黑" pitchFamily="49" charset="-120"/>
              </a:rPr>
              <a:t>)</a:t>
            </a:r>
            <a:endParaRPr lang="zh-TW" altLang="en-US" sz="1400" b="0" dirty="0">
              <a:solidFill>
                <a:schemeClr val="tx1"/>
              </a:solidFill>
              <a:latin typeface="+mj-lt"/>
              <a:ea typeface="文鼎中黑" pitchFamily="49" charset="-120"/>
            </a:endParaRPr>
          </a:p>
        </p:txBody>
      </p:sp>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標題 1">
            <a:extLst>
              <a:ext uri="{FF2B5EF4-FFF2-40B4-BE49-F238E27FC236}">
                <a16:creationId xmlns:a16="http://schemas.microsoft.com/office/drawing/2014/main" id="{AEE7495B-F053-44A1-AFBE-3C19A76FA0E9}"/>
              </a:ext>
            </a:extLst>
          </p:cNvPr>
          <p:cNvSpPr>
            <a:spLocks noGrp="1"/>
          </p:cNvSpPr>
          <p:nvPr>
            <p:ph type="title"/>
          </p:nvPr>
        </p:nvSpPr>
        <p:spPr>
          <a:xfrm>
            <a:off x="323850" y="600075"/>
            <a:ext cx="8135938" cy="720725"/>
          </a:xfrm>
        </p:spPr>
        <p:txBody>
          <a:bodyPr/>
          <a:lstStyle/>
          <a:p>
            <a:endParaRPr lang="zh-TW" altLang="en-US"/>
          </a:p>
        </p:txBody>
      </p:sp>
      <p:pic>
        <p:nvPicPr>
          <p:cNvPr id="47107" name="Picture 2">
            <a:extLst>
              <a:ext uri="{FF2B5EF4-FFF2-40B4-BE49-F238E27FC236}">
                <a16:creationId xmlns:a16="http://schemas.microsoft.com/office/drawing/2014/main" id="{3A8C788B-3A79-4058-B1AC-5999DD6939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196975"/>
            <a:ext cx="7259638" cy="50403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標題 1">
            <a:extLst>
              <a:ext uri="{FF2B5EF4-FFF2-40B4-BE49-F238E27FC236}">
                <a16:creationId xmlns:a16="http://schemas.microsoft.com/office/drawing/2014/main" id="{BA5C0A00-D990-418E-82EA-4234920469CB}"/>
              </a:ext>
            </a:extLst>
          </p:cNvPr>
          <p:cNvSpPr>
            <a:spLocks noGrp="1"/>
          </p:cNvSpPr>
          <p:nvPr>
            <p:ph type="title"/>
          </p:nvPr>
        </p:nvSpPr>
        <p:spPr/>
        <p:txBody>
          <a:bodyPr/>
          <a:lstStyle/>
          <a:p>
            <a:endParaRPr lang="zh-TW" altLang="en-US"/>
          </a:p>
        </p:txBody>
      </p:sp>
      <p:sp>
        <p:nvSpPr>
          <p:cNvPr id="102403" name="內容版面配置區 2">
            <a:extLst>
              <a:ext uri="{FF2B5EF4-FFF2-40B4-BE49-F238E27FC236}">
                <a16:creationId xmlns:a16="http://schemas.microsoft.com/office/drawing/2014/main" id="{4D160652-2E9E-4860-A0A0-1D32C25EC3F0}"/>
              </a:ext>
            </a:extLst>
          </p:cNvPr>
          <p:cNvSpPr>
            <a:spLocks noGrp="1"/>
          </p:cNvSpPr>
          <p:nvPr>
            <p:ph idx="1"/>
          </p:nvPr>
        </p:nvSpPr>
        <p:spPr>
          <a:xfrm>
            <a:off x="323850" y="1412875"/>
            <a:ext cx="8135938" cy="5040313"/>
          </a:xfrm>
        </p:spPr>
        <p:txBody>
          <a:bodyPr/>
          <a:lstStyle/>
          <a:p>
            <a:pPr marL="0" indent="0">
              <a:buFontTx/>
              <a:buNone/>
            </a:pPr>
            <a:r>
              <a:rPr lang="en-US" altLang="zh-TW" sz="3200" b="1">
                <a:solidFill>
                  <a:srgbClr val="0099FF"/>
                </a:solidFill>
              </a:rPr>
              <a:t>6-5-2 </a:t>
            </a:r>
            <a:r>
              <a:rPr lang="zh-TW" altLang="zh-TW" sz="3200" b="1">
                <a:solidFill>
                  <a:srgbClr val="0099FF"/>
                </a:solidFill>
              </a:rPr>
              <a:t>三對八線解碼器</a:t>
            </a:r>
          </a:p>
        </p:txBody>
      </p:sp>
      <p:pic>
        <p:nvPicPr>
          <p:cNvPr id="102404" name="Picture 4">
            <a:extLst>
              <a:ext uri="{FF2B5EF4-FFF2-40B4-BE49-F238E27FC236}">
                <a16:creationId xmlns:a16="http://schemas.microsoft.com/office/drawing/2014/main" id="{602BE7AB-3D3C-4114-A32C-534824D9C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488" y="1773238"/>
            <a:ext cx="6600825" cy="431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a:extLst>
              <a:ext uri="{FF2B5EF4-FFF2-40B4-BE49-F238E27FC236}">
                <a16:creationId xmlns:a16="http://schemas.microsoft.com/office/drawing/2014/main" id="{1BD910B8-B790-4D1F-84E5-6BD24CF61E8E}"/>
              </a:ext>
            </a:extLst>
          </p:cNvPr>
          <p:cNvSpPr txBox="1"/>
          <p:nvPr/>
        </p:nvSpPr>
        <p:spPr>
          <a:xfrm>
            <a:off x="3182938" y="6092825"/>
            <a:ext cx="2447925" cy="339725"/>
          </a:xfrm>
          <a:prstGeom prst="rect">
            <a:avLst/>
          </a:prstGeom>
          <a:noFill/>
        </p:spPr>
        <p:txBody>
          <a:bodyPr>
            <a:spAutoFit/>
          </a:bodyPr>
          <a:lstStyle/>
          <a:p>
            <a:pPr>
              <a:defRPr/>
            </a:pPr>
            <a:r>
              <a:rPr lang="zh-TW" altLang="en-US" sz="1600" b="0" dirty="0">
                <a:solidFill>
                  <a:schemeClr val="tx1"/>
                </a:solidFill>
                <a:latin typeface="+mj-lt"/>
                <a:ea typeface="文鼎中黑" pitchFamily="49" charset="-120"/>
              </a:rPr>
              <a:t>圖</a:t>
            </a:r>
            <a:r>
              <a:rPr lang="en-US" altLang="zh-TW" sz="1600" b="0" dirty="0">
                <a:solidFill>
                  <a:schemeClr val="tx1"/>
                </a:solidFill>
                <a:latin typeface="+mj-lt"/>
                <a:ea typeface="文鼎中黑" pitchFamily="49" charset="-120"/>
              </a:rPr>
              <a:t>6-25</a:t>
            </a:r>
            <a:r>
              <a:rPr lang="zh-TW" altLang="en-US" sz="1600" b="0" dirty="0">
                <a:solidFill>
                  <a:schemeClr val="tx1"/>
                </a:solidFill>
                <a:latin typeface="+mj-lt"/>
                <a:ea typeface="文鼎中黑" pitchFamily="49" charset="-120"/>
              </a:rPr>
              <a:t>　</a:t>
            </a:r>
            <a:r>
              <a:rPr lang="en-US" altLang="zh-TW" sz="1600" b="0" dirty="0">
                <a:solidFill>
                  <a:schemeClr val="tx1"/>
                </a:solidFill>
                <a:latin typeface="+mj-lt"/>
                <a:ea typeface="文鼎中黑" pitchFamily="49" charset="-120"/>
              </a:rPr>
              <a:t>74138</a:t>
            </a:r>
            <a:r>
              <a:rPr lang="zh-TW" altLang="en-US" sz="1600" b="0" dirty="0">
                <a:solidFill>
                  <a:schemeClr val="tx1"/>
                </a:solidFill>
                <a:latin typeface="+mj-lt"/>
                <a:ea typeface="文鼎中黑" pitchFamily="49" charset="-120"/>
              </a:rPr>
              <a:t>解碼</a:t>
            </a:r>
            <a:r>
              <a:rPr lang="en-US" altLang="zh-TW" sz="1600" b="0" dirty="0">
                <a:solidFill>
                  <a:schemeClr val="tx1"/>
                </a:solidFill>
                <a:latin typeface="+mj-lt"/>
                <a:ea typeface="文鼎中黑" pitchFamily="49" charset="-120"/>
              </a:rPr>
              <a:t>IC</a:t>
            </a:r>
            <a:endParaRPr lang="zh-TW" altLang="en-US" sz="1600" b="0" dirty="0">
              <a:solidFill>
                <a:schemeClr val="tx1"/>
              </a:solidFill>
              <a:latin typeface="+mj-lt"/>
              <a:ea typeface="文鼎中黑" pitchFamily="49" charset="-120"/>
            </a:endParaRPr>
          </a:p>
        </p:txBody>
      </p:sp>
    </p:spTree>
  </p:cSld>
  <p:clrMapOvr>
    <a:masterClrMapping/>
  </p:clrMapOvr>
  <p:transition>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標題 4">
            <a:extLst>
              <a:ext uri="{FF2B5EF4-FFF2-40B4-BE49-F238E27FC236}">
                <a16:creationId xmlns:a16="http://schemas.microsoft.com/office/drawing/2014/main" id="{5EBCBD15-92A5-43AA-9FDC-26DB38AF30C2}"/>
              </a:ext>
            </a:extLst>
          </p:cNvPr>
          <p:cNvSpPr>
            <a:spLocks noGrp="1"/>
          </p:cNvSpPr>
          <p:nvPr>
            <p:ph type="title"/>
          </p:nvPr>
        </p:nvSpPr>
        <p:spPr/>
        <p:txBody>
          <a:bodyPr/>
          <a:lstStyle/>
          <a:p>
            <a:endParaRPr lang="zh-TW" altLang="en-US"/>
          </a:p>
        </p:txBody>
      </p:sp>
      <p:pic>
        <p:nvPicPr>
          <p:cNvPr id="103427" name="Picture 4">
            <a:extLst>
              <a:ext uri="{FF2B5EF4-FFF2-40B4-BE49-F238E27FC236}">
                <a16:creationId xmlns:a16="http://schemas.microsoft.com/office/drawing/2014/main" id="{D6C46B8D-36F1-4E2C-8AEF-F4A29D1E2B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24075" y="1484313"/>
            <a:ext cx="4103688" cy="45831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a:extLst>
              <a:ext uri="{FF2B5EF4-FFF2-40B4-BE49-F238E27FC236}">
                <a16:creationId xmlns:a16="http://schemas.microsoft.com/office/drawing/2014/main" id="{AB4DEF86-2022-4DC0-B0CB-A6479B17A83C}"/>
              </a:ext>
            </a:extLst>
          </p:cNvPr>
          <p:cNvSpPr txBox="1"/>
          <p:nvPr/>
        </p:nvSpPr>
        <p:spPr>
          <a:xfrm>
            <a:off x="5192713" y="5551488"/>
            <a:ext cx="431800" cy="307975"/>
          </a:xfrm>
          <a:prstGeom prst="rect">
            <a:avLst/>
          </a:prstGeom>
          <a:noFill/>
        </p:spPr>
        <p:txBody>
          <a:bodyPr>
            <a:spAutoFit/>
          </a:bodyPr>
          <a:lstStyle/>
          <a:p>
            <a:pPr>
              <a:defRPr/>
            </a:pPr>
            <a:r>
              <a:rPr lang="en-US" altLang="zh-TW" sz="1400" b="0" dirty="0">
                <a:solidFill>
                  <a:schemeClr val="tx1"/>
                </a:solidFill>
                <a:latin typeface="+mj-lt"/>
                <a:ea typeface="文鼎中黑" pitchFamily="49" charset="-120"/>
              </a:rPr>
              <a:t>(</a:t>
            </a:r>
            <a:r>
              <a:rPr lang="zh-TW" altLang="en-US" sz="1400" b="0" dirty="0">
                <a:solidFill>
                  <a:schemeClr val="tx1"/>
                </a:solidFill>
                <a:latin typeface="+mj-lt"/>
                <a:ea typeface="文鼎中黑" pitchFamily="49" charset="-120"/>
              </a:rPr>
              <a:t>續</a:t>
            </a:r>
            <a:r>
              <a:rPr lang="en-US" altLang="zh-TW" sz="1400" b="0" dirty="0">
                <a:solidFill>
                  <a:schemeClr val="tx1"/>
                </a:solidFill>
                <a:latin typeface="+mj-lt"/>
                <a:ea typeface="文鼎中黑" pitchFamily="49" charset="-120"/>
              </a:rPr>
              <a:t>)</a:t>
            </a:r>
            <a:endParaRPr lang="zh-TW" altLang="en-US" sz="1400" b="0" dirty="0">
              <a:solidFill>
                <a:schemeClr val="tx1"/>
              </a:solidFill>
              <a:latin typeface="+mj-lt"/>
              <a:ea typeface="文鼎中黑" pitchFamily="49" charset="-120"/>
            </a:endParaRPr>
          </a:p>
        </p:txBody>
      </p:sp>
    </p:spTree>
  </p:cSld>
  <p:clrMapOvr>
    <a:masterClrMapping/>
  </p:clrMapOvr>
  <p:transition>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內容版面配置區 3">
            <a:extLst>
              <a:ext uri="{FF2B5EF4-FFF2-40B4-BE49-F238E27FC236}">
                <a16:creationId xmlns:a16="http://schemas.microsoft.com/office/drawing/2014/main" id="{7DB2B717-6074-4D91-9907-AF02120E459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16013" y="908050"/>
            <a:ext cx="6264275" cy="5405438"/>
          </a:xfrm>
        </p:spPr>
      </p:pic>
    </p:spTree>
  </p:cSld>
  <p:clrMapOvr>
    <a:masterClrMapping/>
  </p:clrMapOvr>
  <p:transition>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標題 4">
            <a:extLst>
              <a:ext uri="{FF2B5EF4-FFF2-40B4-BE49-F238E27FC236}">
                <a16:creationId xmlns:a16="http://schemas.microsoft.com/office/drawing/2014/main" id="{E7130AF9-2D5B-46B9-BBAE-09668DA01971}"/>
              </a:ext>
            </a:extLst>
          </p:cNvPr>
          <p:cNvSpPr>
            <a:spLocks noGrp="1"/>
          </p:cNvSpPr>
          <p:nvPr>
            <p:ph type="title"/>
          </p:nvPr>
        </p:nvSpPr>
        <p:spPr/>
        <p:txBody>
          <a:bodyPr/>
          <a:lstStyle/>
          <a:p>
            <a:endParaRPr lang="zh-TW" altLang="en-US"/>
          </a:p>
        </p:txBody>
      </p:sp>
      <p:pic>
        <p:nvPicPr>
          <p:cNvPr id="105475" name="內容版面配置區 3">
            <a:extLst>
              <a:ext uri="{FF2B5EF4-FFF2-40B4-BE49-F238E27FC236}">
                <a16:creationId xmlns:a16="http://schemas.microsoft.com/office/drawing/2014/main" id="{D83492A6-2630-4C45-9F19-E176CAB7562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412875"/>
            <a:ext cx="7200900" cy="4573588"/>
          </a:xfrm>
        </p:spPr>
      </p:pic>
      <p:sp>
        <p:nvSpPr>
          <p:cNvPr id="2" name="矩形 1">
            <a:extLst>
              <a:ext uri="{FF2B5EF4-FFF2-40B4-BE49-F238E27FC236}">
                <a16:creationId xmlns:a16="http://schemas.microsoft.com/office/drawing/2014/main" id="{F91AAB4C-B5DE-42AB-BCFA-C61CB7D38F67}"/>
              </a:ext>
            </a:extLst>
          </p:cNvPr>
          <p:cNvSpPr/>
          <p:nvPr/>
        </p:nvSpPr>
        <p:spPr bwMode="auto">
          <a:xfrm>
            <a:off x="1331913" y="2349500"/>
            <a:ext cx="6408737" cy="3527425"/>
          </a:xfrm>
          <a:prstGeom prst="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lstStyle/>
          <a:p>
            <a:pPr>
              <a:defRPr/>
            </a:pPr>
            <a:endParaRPr lang="zh-TW" altLang="en-US">
              <a:solidFill>
                <a:schemeClr val="bg1"/>
              </a:solidFill>
            </a:endParaRPr>
          </a:p>
        </p:txBody>
      </p:sp>
    </p:spTree>
  </p:cSld>
  <p:clrMapOvr>
    <a:masterClrMapping/>
  </p:clrMapOvr>
  <p:transition>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標題 4">
            <a:extLst>
              <a:ext uri="{FF2B5EF4-FFF2-40B4-BE49-F238E27FC236}">
                <a16:creationId xmlns:a16="http://schemas.microsoft.com/office/drawing/2014/main" id="{2AE186BC-9E12-4E1F-BA20-64FD5A8BCA7E}"/>
              </a:ext>
            </a:extLst>
          </p:cNvPr>
          <p:cNvSpPr>
            <a:spLocks noGrp="1"/>
          </p:cNvSpPr>
          <p:nvPr>
            <p:ph type="title"/>
          </p:nvPr>
        </p:nvSpPr>
        <p:spPr/>
        <p:txBody>
          <a:bodyPr/>
          <a:lstStyle/>
          <a:p>
            <a:endParaRPr lang="zh-TW" altLang="en-US"/>
          </a:p>
        </p:txBody>
      </p:sp>
      <p:pic>
        <p:nvPicPr>
          <p:cNvPr id="106499" name="內容版面配置區 3">
            <a:extLst>
              <a:ext uri="{FF2B5EF4-FFF2-40B4-BE49-F238E27FC236}">
                <a16:creationId xmlns:a16="http://schemas.microsoft.com/office/drawing/2014/main" id="{E3F7FA99-4320-4551-82EE-ACF1DF1DEA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412875"/>
            <a:ext cx="7200900" cy="4573588"/>
          </a:xfrm>
        </p:spPr>
      </p:pic>
    </p:spTree>
  </p:cSld>
  <p:clrMapOvr>
    <a:masterClrMapping/>
  </p:clrMapOvr>
  <p:transition>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4">
            <a:extLst>
              <a:ext uri="{FF2B5EF4-FFF2-40B4-BE49-F238E27FC236}">
                <a16:creationId xmlns:a16="http://schemas.microsoft.com/office/drawing/2014/main" id="{2373FD97-9E21-4E4D-A3F3-DBB37630B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665"/>
          <a:stretch>
            <a:fillRect/>
          </a:stretch>
        </p:blipFill>
        <p:spPr bwMode="auto">
          <a:xfrm>
            <a:off x="1619250" y="836613"/>
            <a:ext cx="6121400" cy="552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標題 1">
            <a:extLst>
              <a:ext uri="{FF2B5EF4-FFF2-40B4-BE49-F238E27FC236}">
                <a16:creationId xmlns:a16="http://schemas.microsoft.com/office/drawing/2014/main" id="{8B6C5AC6-E49E-4616-830C-D5AF87143471}"/>
              </a:ext>
            </a:extLst>
          </p:cNvPr>
          <p:cNvSpPr>
            <a:spLocks noGrp="1"/>
          </p:cNvSpPr>
          <p:nvPr>
            <p:ph type="title"/>
          </p:nvPr>
        </p:nvSpPr>
        <p:spPr/>
        <p:txBody>
          <a:bodyPr/>
          <a:lstStyle/>
          <a:p>
            <a:endParaRPr lang="zh-TW" altLang="en-US"/>
          </a:p>
        </p:txBody>
      </p:sp>
      <p:sp>
        <p:nvSpPr>
          <p:cNvPr id="103426" name="內容版面配置區 2">
            <a:extLst>
              <a:ext uri="{FF2B5EF4-FFF2-40B4-BE49-F238E27FC236}">
                <a16:creationId xmlns:a16="http://schemas.microsoft.com/office/drawing/2014/main" id="{75ADB812-0104-4581-85B1-58467FCF113E}"/>
              </a:ext>
            </a:extLst>
          </p:cNvPr>
          <p:cNvSpPr>
            <a:spLocks noGrp="1"/>
          </p:cNvSpPr>
          <p:nvPr>
            <p:ph idx="1"/>
          </p:nvPr>
        </p:nvSpPr>
        <p:spPr>
          <a:xfrm>
            <a:off x="323850" y="1412875"/>
            <a:ext cx="8135938" cy="5040313"/>
          </a:xfrm>
        </p:spPr>
        <p:txBody>
          <a:bodyPr/>
          <a:lstStyle/>
          <a:p>
            <a:pPr marL="0" indent="0">
              <a:buFontTx/>
              <a:buNone/>
              <a:defRPr/>
            </a:pPr>
            <a:r>
              <a:rPr lang="en-US" altLang="zh-TW" sz="3200" b="1" dirty="0">
                <a:solidFill>
                  <a:srgbClr val="0099FF"/>
                </a:solidFill>
              </a:rPr>
              <a:t>6-5-3 BCD </a:t>
            </a:r>
            <a:r>
              <a:rPr sz="3200" b="1" dirty="0">
                <a:solidFill>
                  <a:srgbClr val="0099FF"/>
                </a:solidFill>
              </a:rPr>
              <a:t>對</a:t>
            </a:r>
            <a:r>
              <a:rPr lang="en-US" altLang="zh-TW" sz="3200" b="1" dirty="0">
                <a:solidFill>
                  <a:srgbClr val="0099FF"/>
                </a:solidFill>
              </a:rPr>
              <a:t>7 </a:t>
            </a:r>
            <a:r>
              <a:rPr sz="3200" b="1" dirty="0">
                <a:solidFill>
                  <a:srgbClr val="0099FF"/>
                </a:solidFill>
              </a:rPr>
              <a:t>段顯示器的解碼器／驅動器</a:t>
            </a:r>
            <a:endParaRPr lang="en-US" altLang="zh-TW" sz="3200" b="1" dirty="0">
              <a:solidFill>
                <a:srgbClr val="0099FF"/>
              </a:solidFill>
            </a:endParaRPr>
          </a:p>
          <a:p>
            <a:pPr marL="0" indent="0">
              <a:buFontTx/>
              <a:buNone/>
              <a:defRPr/>
            </a:pPr>
            <a:r>
              <a:rPr dirty="0"/>
              <a:t>一、</a:t>
            </a:r>
            <a:r>
              <a:rPr lang="en-US" altLang="zh-TW" dirty="0"/>
              <a:t>7 </a:t>
            </a:r>
            <a:r>
              <a:rPr dirty="0"/>
              <a:t>段顯示器</a:t>
            </a:r>
            <a:endParaRPr lang="en-US" altLang="zh-TW" dirty="0"/>
          </a:p>
          <a:p>
            <a:pPr marL="0" indent="715963">
              <a:buFontTx/>
              <a:buNone/>
              <a:defRPr/>
            </a:pPr>
            <a:r>
              <a:rPr dirty="0"/>
              <a:t>一般在電路上常多使用</a:t>
            </a:r>
            <a:r>
              <a:rPr lang="en-US" altLang="zh-TW" dirty="0"/>
              <a:t>LED( </a:t>
            </a:r>
            <a:r>
              <a:rPr dirty="0"/>
              <a:t>發光二極體</a:t>
            </a:r>
            <a:r>
              <a:rPr lang="en-US" altLang="zh-TW" dirty="0"/>
              <a:t>) </a:t>
            </a:r>
            <a:r>
              <a:rPr dirty="0"/>
              <a:t>為材質的</a:t>
            </a:r>
            <a:r>
              <a:rPr lang="en-US" altLang="zh-TW" dirty="0"/>
              <a:t>7 </a:t>
            </a:r>
            <a:r>
              <a:rPr dirty="0"/>
              <a:t>段顯示器，</a:t>
            </a:r>
            <a:r>
              <a:rPr dirty="0">
                <a:solidFill>
                  <a:srgbClr val="0099FF"/>
                </a:solidFill>
              </a:rPr>
              <a:t>可分為共陽極</a:t>
            </a:r>
            <a:r>
              <a:rPr lang="en-US" altLang="zh-TW" dirty="0">
                <a:solidFill>
                  <a:srgbClr val="0099FF"/>
                </a:solidFill>
              </a:rPr>
              <a:t>(</a:t>
            </a:r>
            <a:r>
              <a:rPr lang="en-US" altLang="zh-TW" dirty="0" err="1">
                <a:solidFill>
                  <a:srgbClr val="0099FF"/>
                </a:solidFill>
              </a:rPr>
              <a:t>commonanode</a:t>
            </a:r>
            <a:r>
              <a:rPr lang="en-US" altLang="zh-TW" dirty="0">
                <a:solidFill>
                  <a:srgbClr val="0099FF"/>
                </a:solidFill>
              </a:rPr>
              <a:t>) </a:t>
            </a:r>
            <a:r>
              <a:rPr dirty="0">
                <a:solidFill>
                  <a:srgbClr val="0099FF"/>
                </a:solidFill>
              </a:rPr>
              <a:t>與共陰極</a:t>
            </a:r>
            <a:r>
              <a:rPr lang="en-US" altLang="zh-TW" dirty="0">
                <a:solidFill>
                  <a:srgbClr val="0099FF"/>
                </a:solidFill>
              </a:rPr>
              <a:t>(common cathode) </a:t>
            </a:r>
            <a:r>
              <a:rPr dirty="0">
                <a:solidFill>
                  <a:srgbClr val="0099FF"/>
                </a:solidFill>
              </a:rPr>
              <a:t>兩種。</a:t>
            </a:r>
          </a:p>
        </p:txBody>
      </p:sp>
      <p:pic>
        <p:nvPicPr>
          <p:cNvPr id="108548" name="內容版面配置區 3">
            <a:extLst>
              <a:ext uri="{FF2B5EF4-FFF2-40B4-BE49-F238E27FC236}">
                <a16:creationId xmlns:a16="http://schemas.microsoft.com/office/drawing/2014/main" id="{46239535-F0AE-42F4-BC0E-45CC4340A3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3933825"/>
            <a:ext cx="4537075"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標題 4">
            <a:extLst>
              <a:ext uri="{FF2B5EF4-FFF2-40B4-BE49-F238E27FC236}">
                <a16:creationId xmlns:a16="http://schemas.microsoft.com/office/drawing/2014/main" id="{3D9229A6-6469-46F2-AC76-07EC350196C6}"/>
              </a:ext>
            </a:extLst>
          </p:cNvPr>
          <p:cNvSpPr>
            <a:spLocks noGrp="1"/>
          </p:cNvSpPr>
          <p:nvPr>
            <p:ph type="title"/>
          </p:nvPr>
        </p:nvSpPr>
        <p:spPr/>
        <p:txBody>
          <a:bodyPr/>
          <a:lstStyle/>
          <a:p>
            <a:endParaRPr lang="zh-TW" altLang="en-US"/>
          </a:p>
        </p:txBody>
      </p:sp>
      <p:pic>
        <p:nvPicPr>
          <p:cNvPr id="109571" name="內容版面配置區 3">
            <a:extLst>
              <a:ext uri="{FF2B5EF4-FFF2-40B4-BE49-F238E27FC236}">
                <a16:creationId xmlns:a16="http://schemas.microsoft.com/office/drawing/2014/main" id="{2DBBC928-8B38-4098-8014-01CAB17B4F0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87450" y="2349500"/>
            <a:ext cx="6380163" cy="2232025"/>
          </a:xfrm>
        </p:spPr>
      </p:pic>
    </p:spTree>
  </p:cSld>
  <p:clrMapOvr>
    <a:masterClrMapping/>
  </p:clrMapOvr>
  <p:transition>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標題 4">
            <a:extLst>
              <a:ext uri="{FF2B5EF4-FFF2-40B4-BE49-F238E27FC236}">
                <a16:creationId xmlns:a16="http://schemas.microsoft.com/office/drawing/2014/main" id="{4D2838C5-ECA8-4C99-B6DF-B33AA87C2508}"/>
              </a:ext>
            </a:extLst>
          </p:cNvPr>
          <p:cNvSpPr>
            <a:spLocks noGrp="1"/>
          </p:cNvSpPr>
          <p:nvPr>
            <p:ph type="title"/>
          </p:nvPr>
        </p:nvSpPr>
        <p:spPr/>
        <p:txBody>
          <a:bodyPr/>
          <a:lstStyle/>
          <a:p>
            <a:endParaRPr lang="zh-TW" altLang="en-US"/>
          </a:p>
        </p:txBody>
      </p:sp>
      <p:pic>
        <p:nvPicPr>
          <p:cNvPr id="110595" name="內容版面配置區 3">
            <a:extLst>
              <a:ext uri="{FF2B5EF4-FFF2-40B4-BE49-F238E27FC236}">
                <a16:creationId xmlns:a16="http://schemas.microsoft.com/office/drawing/2014/main" id="{A1055B15-CADA-4914-B630-AC30253A18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1628775"/>
            <a:ext cx="7559675" cy="3425825"/>
          </a:xfrm>
        </p:spPr>
      </p:pic>
      <p:sp>
        <p:nvSpPr>
          <p:cNvPr id="2" name="矩形 1">
            <a:extLst>
              <a:ext uri="{FF2B5EF4-FFF2-40B4-BE49-F238E27FC236}">
                <a16:creationId xmlns:a16="http://schemas.microsoft.com/office/drawing/2014/main" id="{044D6542-1E5E-401A-B958-CD726525AB05}"/>
              </a:ext>
            </a:extLst>
          </p:cNvPr>
          <p:cNvSpPr/>
          <p:nvPr/>
        </p:nvSpPr>
        <p:spPr bwMode="auto">
          <a:xfrm>
            <a:off x="1331913" y="2636838"/>
            <a:ext cx="6769100" cy="2305050"/>
          </a:xfrm>
          <a:prstGeom prst="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lstStyle/>
          <a:p>
            <a:pPr>
              <a:defRPr/>
            </a:pPr>
            <a:endParaRPr lang="zh-TW" altLang="en-US">
              <a:solidFill>
                <a:schemeClr val="bg1"/>
              </a:solidFill>
            </a:endParaRPr>
          </a:p>
        </p:txBody>
      </p:sp>
    </p:spTree>
  </p:cSld>
  <p:clrMapOvr>
    <a:masterClrMapping/>
  </p:clrMapOvr>
  <p:transition>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標題 4">
            <a:extLst>
              <a:ext uri="{FF2B5EF4-FFF2-40B4-BE49-F238E27FC236}">
                <a16:creationId xmlns:a16="http://schemas.microsoft.com/office/drawing/2014/main" id="{3FCB5BD1-6F2A-430B-AFAF-04DE40EE605A}"/>
              </a:ext>
            </a:extLst>
          </p:cNvPr>
          <p:cNvSpPr>
            <a:spLocks noGrp="1"/>
          </p:cNvSpPr>
          <p:nvPr>
            <p:ph type="title"/>
          </p:nvPr>
        </p:nvSpPr>
        <p:spPr/>
        <p:txBody>
          <a:bodyPr/>
          <a:lstStyle/>
          <a:p>
            <a:endParaRPr lang="zh-TW" altLang="en-US"/>
          </a:p>
        </p:txBody>
      </p:sp>
      <p:pic>
        <p:nvPicPr>
          <p:cNvPr id="111619" name="內容版面配置區 3">
            <a:extLst>
              <a:ext uri="{FF2B5EF4-FFF2-40B4-BE49-F238E27FC236}">
                <a16:creationId xmlns:a16="http://schemas.microsoft.com/office/drawing/2014/main" id="{BFBA53D5-B10E-40C6-83D1-BF470BF618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1628775"/>
            <a:ext cx="7559675" cy="3425825"/>
          </a:xfrm>
        </p:spPr>
      </p:pic>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a:extLst>
              <a:ext uri="{FF2B5EF4-FFF2-40B4-BE49-F238E27FC236}">
                <a16:creationId xmlns:a16="http://schemas.microsoft.com/office/drawing/2014/main" id="{7BA524D7-6337-4B80-ADD9-BB2CEBCDA0EB}"/>
              </a:ext>
            </a:extLst>
          </p:cNvPr>
          <p:cNvSpPr>
            <a:spLocks noGrp="1"/>
          </p:cNvSpPr>
          <p:nvPr>
            <p:ph type="title"/>
          </p:nvPr>
        </p:nvSpPr>
        <p:spPr>
          <a:xfrm>
            <a:off x="323850" y="600075"/>
            <a:ext cx="8135938" cy="720725"/>
          </a:xfrm>
        </p:spPr>
        <p:txBody>
          <a:bodyPr/>
          <a:lstStyle/>
          <a:p>
            <a:endParaRPr lang="zh-TW" altLang="en-US"/>
          </a:p>
        </p:txBody>
      </p:sp>
      <p:pic>
        <p:nvPicPr>
          <p:cNvPr id="48131" name="內容版面配置區 3">
            <a:extLst>
              <a:ext uri="{FF2B5EF4-FFF2-40B4-BE49-F238E27FC236}">
                <a16:creationId xmlns:a16="http://schemas.microsoft.com/office/drawing/2014/main" id="{9A2DEC63-5764-48F2-A4A2-52BD082F9C9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196975"/>
            <a:ext cx="7416800" cy="5132388"/>
          </a:xfrm>
        </p:spPr>
      </p:pic>
    </p:spTree>
  </p:cSld>
  <p:clrMapOvr>
    <a:masterClrMapping/>
  </p:clrMapOvr>
  <p:transition>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標題 1">
            <a:extLst>
              <a:ext uri="{FF2B5EF4-FFF2-40B4-BE49-F238E27FC236}">
                <a16:creationId xmlns:a16="http://schemas.microsoft.com/office/drawing/2014/main" id="{2F0ADB89-F91A-4D77-8B73-572578CACB26}"/>
              </a:ext>
            </a:extLst>
          </p:cNvPr>
          <p:cNvSpPr>
            <a:spLocks noGrp="1"/>
          </p:cNvSpPr>
          <p:nvPr>
            <p:ph type="title"/>
          </p:nvPr>
        </p:nvSpPr>
        <p:spPr/>
        <p:txBody>
          <a:bodyPr/>
          <a:lstStyle/>
          <a:p>
            <a:endParaRPr lang="zh-TW" altLang="en-US"/>
          </a:p>
        </p:txBody>
      </p:sp>
      <p:sp>
        <p:nvSpPr>
          <p:cNvPr id="112643" name="內容版面配置區 2">
            <a:extLst>
              <a:ext uri="{FF2B5EF4-FFF2-40B4-BE49-F238E27FC236}">
                <a16:creationId xmlns:a16="http://schemas.microsoft.com/office/drawing/2014/main" id="{3ABC3181-5EAC-4350-B626-655B3AA35962}"/>
              </a:ext>
            </a:extLst>
          </p:cNvPr>
          <p:cNvSpPr>
            <a:spLocks noGrp="1"/>
          </p:cNvSpPr>
          <p:nvPr>
            <p:ph idx="1"/>
          </p:nvPr>
        </p:nvSpPr>
        <p:spPr>
          <a:xfrm>
            <a:off x="323850" y="1412875"/>
            <a:ext cx="8135938" cy="5040313"/>
          </a:xfrm>
        </p:spPr>
        <p:txBody>
          <a:bodyPr/>
          <a:lstStyle/>
          <a:p>
            <a:pPr marL="0" indent="0">
              <a:buFontTx/>
              <a:buNone/>
            </a:pPr>
            <a:r>
              <a:rPr lang="zh-TW" altLang="zh-TW"/>
              <a:t>二、</a:t>
            </a:r>
            <a:r>
              <a:rPr lang="en-US" altLang="zh-TW"/>
              <a:t>BCD </a:t>
            </a:r>
            <a:r>
              <a:rPr lang="zh-TW" altLang="zh-TW"/>
              <a:t>對</a:t>
            </a:r>
            <a:r>
              <a:rPr lang="en-US" altLang="zh-TW"/>
              <a:t>7 </a:t>
            </a:r>
            <a:r>
              <a:rPr lang="zh-TW" altLang="zh-TW"/>
              <a:t>段顯示器的解碼器／驅動器</a:t>
            </a:r>
            <a:r>
              <a:rPr lang="en-US" altLang="zh-TW"/>
              <a:t>IC</a:t>
            </a:r>
            <a:endParaRPr lang="zh-TW" altLang="zh-TW"/>
          </a:p>
        </p:txBody>
      </p:sp>
      <p:pic>
        <p:nvPicPr>
          <p:cNvPr id="112644" name="Picture 2">
            <a:extLst>
              <a:ext uri="{FF2B5EF4-FFF2-40B4-BE49-F238E27FC236}">
                <a16:creationId xmlns:a16="http://schemas.microsoft.com/office/drawing/2014/main" id="{C44FF7A1-4C9D-41A9-805E-D0516E77D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773238"/>
            <a:ext cx="4327525" cy="418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a:extLst>
              <a:ext uri="{FF2B5EF4-FFF2-40B4-BE49-F238E27FC236}">
                <a16:creationId xmlns:a16="http://schemas.microsoft.com/office/drawing/2014/main" id="{7739492A-C178-4F2D-B79E-ADA2AA558BBD}"/>
              </a:ext>
            </a:extLst>
          </p:cNvPr>
          <p:cNvSpPr txBox="1"/>
          <p:nvPr/>
        </p:nvSpPr>
        <p:spPr>
          <a:xfrm>
            <a:off x="3662363" y="5962650"/>
            <a:ext cx="1827212" cy="307975"/>
          </a:xfrm>
          <a:prstGeom prst="rect">
            <a:avLst/>
          </a:prstGeom>
          <a:noFill/>
        </p:spPr>
        <p:txBody>
          <a:bodyPr>
            <a:spAutoFit/>
          </a:bodyPr>
          <a:lstStyle/>
          <a:p>
            <a:pPr>
              <a:defRPr/>
            </a:pPr>
            <a:r>
              <a:rPr lang="zh-TW" altLang="en-US" sz="1400" b="0" dirty="0">
                <a:solidFill>
                  <a:schemeClr val="tx1"/>
                </a:solidFill>
                <a:latin typeface="+mj-lt"/>
                <a:ea typeface="文鼎中黑" pitchFamily="49" charset="-120"/>
              </a:rPr>
              <a:t>圖</a:t>
            </a:r>
            <a:r>
              <a:rPr lang="en-US" altLang="zh-TW" sz="1400" b="0" dirty="0">
                <a:solidFill>
                  <a:schemeClr val="tx1"/>
                </a:solidFill>
                <a:latin typeface="+mj-lt"/>
                <a:ea typeface="文鼎中黑" pitchFamily="49" charset="-120"/>
              </a:rPr>
              <a:t>6-28</a:t>
            </a:r>
            <a:r>
              <a:rPr lang="zh-TW" altLang="en-US" sz="1400" b="0" dirty="0">
                <a:solidFill>
                  <a:schemeClr val="tx1"/>
                </a:solidFill>
                <a:latin typeface="+mj-lt"/>
                <a:ea typeface="文鼎中黑" pitchFamily="49" charset="-120"/>
              </a:rPr>
              <a:t>　</a:t>
            </a:r>
            <a:r>
              <a:rPr lang="en-US" altLang="zh-TW" sz="1400" b="0" dirty="0">
                <a:solidFill>
                  <a:schemeClr val="tx1"/>
                </a:solidFill>
                <a:latin typeface="+mj-lt"/>
                <a:ea typeface="文鼎中黑" pitchFamily="49" charset="-120"/>
              </a:rPr>
              <a:t>7447</a:t>
            </a:r>
            <a:r>
              <a:rPr lang="zh-TW" altLang="en-US" sz="1400" b="0" dirty="0">
                <a:solidFill>
                  <a:schemeClr val="tx1"/>
                </a:solidFill>
                <a:latin typeface="+mj-lt"/>
                <a:ea typeface="文鼎中黑" pitchFamily="49" charset="-120"/>
              </a:rPr>
              <a:t>解碼</a:t>
            </a:r>
            <a:r>
              <a:rPr lang="en-US" altLang="zh-TW" sz="1400" b="0" dirty="0">
                <a:solidFill>
                  <a:schemeClr val="tx1"/>
                </a:solidFill>
                <a:latin typeface="+mj-lt"/>
                <a:ea typeface="文鼎中黑" pitchFamily="49" charset="-120"/>
              </a:rPr>
              <a:t>IC</a:t>
            </a:r>
            <a:endParaRPr lang="zh-TW" altLang="en-US" sz="1400" b="0" dirty="0">
              <a:solidFill>
                <a:schemeClr val="tx1"/>
              </a:solidFill>
              <a:latin typeface="+mj-lt"/>
              <a:ea typeface="文鼎中黑" pitchFamily="49" charset="-120"/>
            </a:endParaRPr>
          </a:p>
        </p:txBody>
      </p:sp>
    </p:spTree>
  </p:cSld>
  <p:clrMapOvr>
    <a:masterClrMapping/>
  </p:clrMapOvr>
  <p:transition>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標題 4">
            <a:extLst>
              <a:ext uri="{FF2B5EF4-FFF2-40B4-BE49-F238E27FC236}">
                <a16:creationId xmlns:a16="http://schemas.microsoft.com/office/drawing/2014/main" id="{C73EBD65-A628-447A-B161-33B7263F0261}"/>
              </a:ext>
            </a:extLst>
          </p:cNvPr>
          <p:cNvSpPr>
            <a:spLocks noGrp="1"/>
          </p:cNvSpPr>
          <p:nvPr>
            <p:ph type="title"/>
          </p:nvPr>
        </p:nvSpPr>
        <p:spPr/>
        <p:txBody>
          <a:bodyPr/>
          <a:lstStyle/>
          <a:p>
            <a:endParaRPr lang="zh-TW" altLang="en-US"/>
          </a:p>
        </p:txBody>
      </p:sp>
      <p:pic>
        <p:nvPicPr>
          <p:cNvPr id="113667" name="Picture 4">
            <a:extLst>
              <a:ext uri="{FF2B5EF4-FFF2-40B4-BE49-F238E27FC236}">
                <a16:creationId xmlns:a16="http://schemas.microsoft.com/office/drawing/2014/main" id="{C2BDFC04-F531-4649-89BB-6E483E994D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65275" y="1196975"/>
            <a:ext cx="5653088" cy="50403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a:extLst>
              <a:ext uri="{FF2B5EF4-FFF2-40B4-BE49-F238E27FC236}">
                <a16:creationId xmlns:a16="http://schemas.microsoft.com/office/drawing/2014/main" id="{8B8E10DF-DBB7-4EDF-AB2F-54B331497A33}"/>
              </a:ext>
            </a:extLst>
          </p:cNvPr>
          <p:cNvSpPr txBox="1"/>
          <p:nvPr/>
        </p:nvSpPr>
        <p:spPr>
          <a:xfrm>
            <a:off x="5003800" y="5889625"/>
            <a:ext cx="431800" cy="276225"/>
          </a:xfrm>
          <a:prstGeom prst="rect">
            <a:avLst/>
          </a:prstGeom>
          <a:noFill/>
        </p:spPr>
        <p:txBody>
          <a:bodyPr>
            <a:spAutoFit/>
          </a:bodyPr>
          <a:lstStyle/>
          <a:p>
            <a:pPr>
              <a:defRPr/>
            </a:pPr>
            <a:r>
              <a:rPr lang="en-US" altLang="zh-TW" sz="1200" b="0" dirty="0">
                <a:solidFill>
                  <a:schemeClr val="tx1"/>
                </a:solidFill>
                <a:latin typeface="+mj-lt"/>
                <a:ea typeface="文鼎中黑" pitchFamily="49" charset="-120"/>
              </a:rPr>
              <a:t>(</a:t>
            </a:r>
            <a:r>
              <a:rPr lang="zh-TW" altLang="en-US" sz="1200" b="0" dirty="0">
                <a:solidFill>
                  <a:schemeClr val="tx1"/>
                </a:solidFill>
                <a:latin typeface="+mj-lt"/>
                <a:ea typeface="文鼎中黑" pitchFamily="49" charset="-120"/>
              </a:rPr>
              <a:t>續</a:t>
            </a:r>
            <a:r>
              <a:rPr lang="en-US" altLang="zh-TW" sz="1200" b="0" dirty="0">
                <a:solidFill>
                  <a:schemeClr val="tx1"/>
                </a:solidFill>
                <a:latin typeface="+mj-lt"/>
                <a:ea typeface="文鼎中黑" pitchFamily="49" charset="-120"/>
              </a:rPr>
              <a:t>)</a:t>
            </a:r>
            <a:endParaRPr lang="zh-TW" altLang="en-US" sz="1200" b="0" dirty="0">
              <a:solidFill>
                <a:schemeClr val="tx1"/>
              </a:solidFill>
              <a:latin typeface="+mj-lt"/>
              <a:ea typeface="文鼎中黑" pitchFamily="49" charset="-120"/>
            </a:endParaRPr>
          </a:p>
        </p:txBody>
      </p:sp>
    </p:spTree>
  </p:cSld>
  <p:clrMapOvr>
    <a:masterClrMapping/>
  </p:clrMapOvr>
  <p:transition>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標題 4">
            <a:extLst>
              <a:ext uri="{FF2B5EF4-FFF2-40B4-BE49-F238E27FC236}">
                <a16:creationId xmlns:a16="http://schemas.microsoft.com/office/drawing/2014/main" id="{18493BCB-BD1A-476C-A24F-F065B8EAB5C4}"/>
              </a:ext>
            </a:extLst>
          </p:cNvPr>
          <p:cNvSpPr>
            <a:spLocks noGrp="1"/>
          </p:cNvSpPr>
          <p:nvPr>
            <p:ph type="title"/>
          </p:nvPr>
        </p:nvSpPr>
        <p:spPr/>
        <p:txBody>
          <a:bodyPr/>
          <a:lstStyle/>
          <a:p>
            <a:endParaRPr lang="zh-TW" altLang="en-US"/>
          </a:p>
        </p:txBody>
      </p:sp>
      <p:pic>
        <p:nvPicPr>
          <p:cNvPr id="114691" name="內容版面配置區 3">
            <a:extLst>
              <a:ext uri="{FF2B5EF4-FFF2-40B4-BE49-F238E27FC236}">
                <a16:creationId xmlns:a16="http://schemas.microsoft.com/office/drawing/2014/main" id="{31E63C08-90A0-4427-AA29-00E902592F5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84300" y="3106738"/>
            <a:ext cx="6015038" cy="1220787"/>
          </a:xfrm>
        </p:spPr>
      </p:pic>
    </p:spTree>
  </p:cSld>
  <p:clrMapOvr>
    <a:masterClrMapping/>
  </p:clrMapOvr>
  <p:transition>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標題 4">
            <a:extLst>
              <a:ext uri="{FF2B5EF4-FFF2-40B4-BE49-F238E27FC236}">
                <a16:creationId xmlns:a16="http://schemas.microsoft.com/office/drawing/2014/main" id="{586013CF-EF4B-403F-9E62-182D46703D88}"/>
              </a:ext>
            </a:extLst>
          </p:cNvPr>
          <p:cNvSpPr>
            <a:spLocks noGrp="1"/>
          </p:cNvSpPr>
          <p:nvPr>
            <p:ph type="title"/>
          </p:nvPr>
        </p:nvSpPr>
        <p:spPr/>
        <p:txBody>
          <a:bodyPr/>
          <a:lstStyle/>
          <a:p>
            <a:endParaRPr lang="zh-TW" altLang="en-US"/>
          </a:p>
        </p:txBody>
      </p:sp>
      <p:pic>
        <p:nvPicPr>
          <p:cNvPr id="115715" name="內容版面配置區 3">
            <a:extLst>
              <a:ext uri="{FF2B5EF4-FFF2-40B4-BE49-F238E27FC236}">
                <a16:creationId xmlns:a16="http://schemas.microsoft.com/office/drawing/2014/main" id="{E8A52629-90E7-4BA0-8F64-9D9646BE133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14463" y="1816100"/>
            <a:ext cx="5954712" cy="3802063"/>
          </a:xfrm>
        </p:spPr>
      </p:pic>
    </p:spTree>
  </p:cSld>
  <p:clrMapOvr>
    <a:masterClrMapping/>
  </p:clrMapOvr>
  <p:transition>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標題 1">
            <a:extLst>
              <a:ext uri="{FF2B5EF4-FFF2-40B4-BE49-F238E27FC236}">
                <a16:creationId xmlns:a16="http://schemas.microsoft.com/office/drawing/2014/main" id="{EFD5D07E-9EB1-4D41-91F2-50407BB6D2D7}"/>
              </a:ext>
            </a:extLst>
          </p:cNvPr>
          <p:cNvSpPr>
            <a:spLocks noGrp="1"/>
          </p:cNvSpPr>
          <p:nvPr>
            <p:ph type="title"/>
          </p:nvPr>
        </p:nvSpPr>
        <p:spPr/>
        <p:txBody>
          <a:bodyPr/>
          <a:lstStyle/>
          <a:p>
            <a:r>
              <a:rPr lang="en-US" altLang="zh-TW"/>
              <a:t>6-6</a:t>
            </a:r>
            <a:r>
              <a:rPr lang="zh-TW" altLang="en-US"/>
              <a:t> 編碼器</a:t>
            </a:r>
          </a:p>
        </p:txBody>
      </p:sp>
      <p:sp>
        <p:nvSpPr>
          <p:cNvPr id="116739" name="內容版面配置區 3">
            <a:extLst>
              <a:ext uri="{FF2B5EF4-FFF2-40B4-BE49-F238E27FC236}">
                <a16:creationId xmlns:a16="http://schemas.microsoft.com/office/drawing/2014/main" id="{2B8764E1-61E2-4D92-88B7-73E249250E0C}"/>
              </a:ext>
            </a:extLst>
          </p:cNvPr>
          <p:cNvSpPr>
            <a:spLocks noGrp="1"/>
          </p:cNvSpPr>
          <p:nvPr>
            <p:ph idx="1"/>
          </p:nvPr>
        </p:nvSpPr>
        <p:spPr>
          <a:xfrm>
            <a:off x="323850" y="1341438"/>
            <a:ext cx="8135938" cy="5040312"/>
          </a:xfrm>
        </p:spPr>
        <p:txBody>
          <a:bodyPr/>
          <a:lstStyle/>
          <a:p>
            <a:pPr marL="0" indent="715963">
              <a:buFontTx/>
              <a:buNone/>
            </a:pPr>
            <a:r>
              <a:rPr lang="zh-TW" altLang="zh-TW"/>
              <a:t>編碼器</a:t>
            </a:r>
            <a:r>
              <a:rPr lang="en-US" altLang="zh-TW"/>
              <a:t>(encoder) </a:t>
            </a:r>
            <a:r>
              <a:rPr lang="zh-TW" altLang="zh-TW"/>
              <a:t>的動作原理與功能恰與上一節所介紹的解碼器相反；，設有</a:t>
            </a:r>
            <a:r>
              <a:rPr lang="en-US" altLang="zh-TW" i="1"/>
              <a:t>M</a:t>
            </a:r>
            <a:r>
              <a:rPr lang="en-US" altLang="zh-TW"/>
              <a:t> </a:t>
            </a:r>
            <a:r>
              <a:rPr lang="zh-TW" altLang="zh-TW"/>
              <a:t>個輸入端，每次最多只能有一個有效，此時，在輸出端便有一組相對應的</a:t>
            </a:r>
            <a:r>
              <a:rPr lang="en-US" altLang="zh-TW" i="1"/>
              <a:t>N</a:t>
            </a:r>
            <a:r>
              <a:rPr lang="en-US" altLang="zh-TW"/>
              <a:t> </a:t>
            </a:r>
            <a:r>
              <a:rPr lang="zh-TW" altLang="zh-TW"/>
              <a:t>位元碼送出</a:t>
            </a:r>
            <a:r>
              <a:rPr lang="en-US" altLang="zh-TW"/>
              <a:t>(</a:t>
            </a:r>
            <a:r>
              <a:rPr lang="en-US" altLang="zh-TW" i="1"/>
              <a:t>M</a:t>
            </a:r>
            <a:r>
              <a:rPr lang="en-US" altLang="zh-TW"/>
              <a:t> ≤</a:t>
            </a:r>
            <a:r>
              <a:rPr lang="zh-TW" altLang="zh-TW"/>
              <a:t>     </a:t>
            </a:r>
            <a:r>
              <a:rPr lang="en-US" altLang="zh-TW"/>
              <a:t>)</a:t>
            </a:r>
            <a:r>
              <a:rPr lang="zh-TW" altLang="zh-TW"/>
              <a:t>。</a:t>
            </a:r>
          </a:p>
        </p:txBody>
      </p:sp>
      <p:graphicFrame>
        <p:nvGraphicFramePr>
          <p:cNvPr id="116740" name="物件 1">
            <a:extLst>
              <a:ext uri="{FF2B5EF4-FFF2-40B4-BE49-F238E27FC236}">
                <a16:creationId xmlns:a16="http://schemas.microsoft.com/office/drawing/2014/main" id="{0B0D99ED-00E5-4D3D-ADD6-33AE3F6AC742}"/>
              </a:ext>
            </a:extLst>
          </p:cNvPr>
          <p:cNvGraphicFramePr>
            <a:graphicFrameLocks noChangeAspect="1"/>
          </p:cNvGraphicFramePr>
          <p:nvPr/>
        </p:nvGraphicFramePr>
        <p:xfrm>
          <a:off x="4011613" y="2492375"/>
          <a:ext cx="431800" cy="406400"/>
        </p:xfrm>
        <a:graphic>
          <a:graphicData uri="http://schemas.openxmlformats.org/presentationml/2006/ole">
            <mc:AlternateContent xmlns:mc="http://schemas.openxmlformats.org/markup-compatibility/2006">
              <mc:Choice xmlns:v="urn:schemas-microsoft-com:vml" Requires="v">
                <p:oleObj spid="_x0000_s116742" name="Equation" r:id="rId3" imgW="203112" imgH="190417" progId="Equation.DSMT4">
                  <p:embed/>
                </p:oleObj>
              </mc:Choice>
              <mc:Fallback>
                <p:oleObj name="Equation" r:id="rId3" imgW="203112" imgH="190417" progId="Equation.DSMT4">
                  <p:embed/>
                  <p:pic>
                    <p:nvPicPr>
                      <p:cNvPr id="0" name="物件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613" y="2492375"/>
                        <a:ext cx="431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6741" name="內容版面配置區 3">
            <a:extLst>
              <a:ext uri="{FF2B5EF4-FFF2-40B4-BE49-F238E27FC236}">
                <a16:creationId xmlns:a16="http://schemas.microsoft.com/office/drawing/2014/main" id="{FBCCA49C-506D-483F-B699-8E6067921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78000" y="3357563"/>
            <a:ext cx="4900613"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內容版面配置區 2">
            <a:extLst>
              <a:ext uri="{FF2B5EF4-FFF2-40B4-BE49-F238E27FC236}">
                <a16:creationId xmlns:a16="http://schemas.microsoft.com/office/drawing/2014/main" id="{272A8905-34AA-4C68-8F56-BEF6421282DC}"/>
              </a:ext>
            </a:extLst>
          </p:cNvPr>
          <p:cNvSpPr>
            <a:spLocks noGrp="1"/>
          </p:cNvSpPr>
          <p:nvPr>
            <p:ph idx="1"/>
          </p:nvPr>
        </p:nvSpPr>
        <p:spPr>
          <a:xfrm>
            <a:off x="323850" y="1341438"/>
            <a:ext cx="8135938" cy="5040312"/>
          </a:xfrm>
        </p:spPr>
        <p:txBody>
          <a:bodyPr/>
          <a:lstStyle/>
          <a:p>
            <a:pPr marL="0" indent="0">
              <a:buFontTx/>
              <a:buNone/>
            </a:pPr>
            <a:r>
              <a:rPr lang="en-US" altLang="zh-TW" sz="3200" b="1">
                <a:solidFill>
                  <a:srgbClr val="0099FF"/>
                </a:solidFill>
              </a:rPr>
              <a:t>6-6-1 </a:t>
            </a:r>
            <a:r>
              <a:rPr lang="zh-TW" altLang="zh-TW" sz="3200" b="1">
                <a:solidFill>
                  <a:srgbClr val="0099FF"/>
                </a:solidFill>
              </a:rPr>
              <a:t>八對三線編碼器</a:t>
            </a:r>
            <a:endParaRPr lang="en-US" altLang="zh-TW" sz="3200" b="1">
              <a:solidFill>
                <a:srgbClr val="0099FF"/>
              </a:solidFill>
            </a:endParaRPr>
          </a:p>
          <a:p>
            <a:pPr marL="0" indent="0">
              <a:buFontTx/>
              <a:buNone/>
            </a:pPr>
            <a:r>
              <a:rPr lang="en-US" altLang="zh-TW"/>
              <a:t>	8 </a:t>
            </a:r>
            <a:r>
              <a:rPr lang="zh-TW" altLang="zh-TW"/>
              <a:t>對</a:t>
            </a:r>
            <a:r>
              <a:rPr lang="en-US" altLang="zh-TW"/>
              <a:t>3 </a:t>
            </a:r>
            <a:r>
              <a:rPr lang="zh-TW" altLang="zh-TW"/>
              <a:t>線編碼器</a:t>
            </a:r>
            <a:r>
              <a:rPr lang="en-US" altLang="zh-TW"/>
              <a:t>(8×3 encoder)</a:t>
            </a:r>
            <a:r>
              <a:rPr lang="zh-TW" altLang="zh-TW"/>
              <a:t>，顧名思義，它有</a:t>
            </a:r>
            <a:r>
              <a:rPr lang="en-US" altLang="zh-TW"/>
              <a:t>8 </a:t>
            </a:r>
            <a:r>
              <a:rPr lang="zh-TW" altLang="zh-TW"/>
              <a:t>條輸入線，</a:t>
            </a:r>
            <a:r>
              <a:rPr lang="en-US" altLang="zh-TW"/>
              <a:t>3 </a:t>
            </a:r>
            <a:r>
              <a:rPr lang="zh-TW" altLang="zh-TW"/>
              <a:t>條輸出線。</a:t>
            </a:r>
          </a:p>
        </p:txBody>
      </p:sp>
      <p:pic>
        <p:nvPicPr>
          <p:cNvPr id="117763" name="Picture 4">
            <a:extLst>
              <a:ext uri="{FF2B5EF4-FFF2-40B4-BE49-F238E27FC236}">
                <a16:creationId xmlns:a16="http://schemas.microsoft.com/office/drawing/2014/main" id="{936D2E1F-EAE7-4E18-AAD0-96E98A70A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646488"/>
            <a:ext cx="3251200" cy="165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764" name="內容版面配置區 3">
            <a:extLst>
              <a:ext uri="{FF2B5EF4-FFF2-40B4-BE49-F238E27FC236}">
                <a16:creationId xmlns:a16="http://schemas.microsoft.com/office/drawing/2014/main" id="{DF78ED4A-E9A2-4513-8EF7-3F7C3196FE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1100" y="2924175"/>
            <a:ext cx="4518025"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標題 4">
            <a:extLst>
              <a:ext uri="{FF2B5EF4-FFF2-40B4-BE49-F238E27FC236}">
                <a16:creationId xmlns:a16="http://schemas.microsoft.com/office/drawing/2014/main" id="{9F551CFF-4E91-40C9-8E02-AD2BD09ACD2B}"/>
              </a:ext>
            </a:extLst>
          </p:cNvPr>
          <p:cNvSpPr>
            <a:spLocks noGrp="1"/>
          </p:cNvSpPr>
          <p:nvPr>
            <p:ph type="title"/>
          </p:nvPr>
        </p:nvSpPr>
        <p:spPr/>
        <p:txBody>
          <a:bodyPr/>
          <a:lstStyle/>
          <a:p>
            <a:endParaRPr lang="zh-TW" altLang="en-US"/>
          </a:p>
        </p:txBody>
      </p:sp>
      <p:pic>
        <p:nvPicPr>
          <p:cNvPr id="118787" name="內容版面配置區 3">
            <a:extLst>
              <a:ext uri="{FF2B5EF4-FFF2-40B4-BE49-F238E27FC236}">
                <a16:creationId xmlns:a16="http://schemas.microsoft.com/office/drawing/2014/main" id="{AF3F9B80-E456-4727-BD53-F0733DBA0B1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93900" y="2276475"/>
            <a:ext cx="4795838" cy="2881313"/>
          </a:xfrm>
        </p:spPr>
      </p:pic>
    </p:spTree>
  </p:cSld>
  <p:clrMapOvr>
    <a:masterClrMapping/>
  </p:clrMapOvr>
  <p:transition>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內容版面配置區 2">
            <a:extLst>
              <a:ext uri="{FF2B5EF4-FFF2-40B4-BE49-F238E27FC236}">
                <a16:creationId xmlns:a16="http://schemas.microsoft.com/office/drawing/2014/main" id="{DF0878E9-C907-421C-B3CD-A03E5C8FE6A9}"/>
              </a:ext>
            </a:extLst>
          </p:cNvPr>
          <p:cNvSpPr>
            <a:spLocks noGrp="1"/>
          </p:cNvSpPr>
          <p:nvPr>
            <p:ph idx="1"/>
          </p:nvPr>
        </p:nvSpPr>
        <p:spPr>
          <a:xfrm>
            <a:off x="323850" y="1341438"/>
            <a:ext cx="8135938" cy="5040312"/>
          </a:xfrm>
        </p:spPr>
        <p:txBody>
          <a:bodyPr/>
          <a:lstStyle/>
          <a:p>
            <a:pPr marL="0" indent="0">
              <a:buFontTx/>
              <a:buNone/>
            </a:pPr>
            <a:r>
              <a:rPr lang="en-US" altLang="zh-TW" sz="3200" b="1">
                <a:solidFill>
                  <a:srgbClr val="0099FF"/>
                </a:solidFill>
              </a:rPr>
              <a:t>6-6-2 </a:t>
            </a:r>
            <a:r>
              <a:rPr lang="zh-TW" altLang="zh-TW" sz="3200" b="1">
                <a:solidFill>
                  <a:srgbClr val="0099FF"/>
                </a:solidFill>
              </a:rPr>
              <a:t>矩陣編碼器</a:t>
            </a:r>
            <a:endParaRPr lang="en-US" altLang="zh-TW" sz="3200" b="1">
              <a:solidFill>
                <a:srgbClr val="0099FF"/>
              </a:solidFill>
            </a:endParaRPr>
          </a:p>
          <a:p>
            <a:pPr marL="0" indent="0">
              <a:buFontTx/>
              <a:buNone/>
            </a:pPr>
            <a:r>
              <a:rPr lang="zh-TW" altLang="zh-TW"/>
              <a:t>一、二極體矩陣編碼器</a:t>
            </a:r>
          </a:p>
        </p:txBody>
      </p:sp>
      <p:pic>
        <p:nvPicPr>
          <p:cNvPr id="119811" name="Picture 4">
            <a:extLst>
              <a:ext uri="{FF2B5EF4-FFF2-40B4-BE49-F238E27FC236}">
                <a16:creationId xmlns:a16="http://schemas.microsoft.com/office/drawing/2014/main" id="{2CD7F0B0-E7B3-4F21-AAD5-963E7F92B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2924175"/>
            <a:ext cx="3700463"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2" name="內容版面配置區 3">
            <a:extLst>
              <a:ext uri="{FF2B5EF4-FFF2-40B4-BE49-F238E27FC236}">
                <a16:creationId xmlns:a16="http://schemas.microsoft.com/office/drawing/2014/main" id="{656E5BD0-53B3-4D10-9429-06F94BD2E1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2486025"/>
            <a:ext cx="4538662" cy="281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內容版面配置區 3">
            <a:extLst>
              <a:ext uri="{FF2B5EF4-FFF2-40B4-BE49-F238E27FC236}">
                <a16:creationId xmlns:a16="http://schemas.microsoft.com/office/drawing/2014/main" id="{11A4D36A-DCE8-4762-B7EC-67F17A878AE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030288"/>
            <a:ext cx="2862262" cy="5237162"/>
          </a:xfrm>
        </p:spPr>
      </p:pic>
      <p:pic>
        <p:nvPicPr>
          <p:cNvPr id="120835" name="內容版面配置區 3">
            <a:extLst>
              <a:ext uri="{FF2B5EF4-FFF2-40B4-BE49-F238E27FC236}">
                <a16:creationId xmlns:a16="http://schemas.microsoft.com/office/drawing/2014/main" id="{373E8E12-35BC-43CC-93DD-DFD887BA60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836613"/>
            <a:ext cx="3681413"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標題 1">
            <a:extLst>
              <a:ext uri="{FF2B5EF4-FFF2-40B4-BE49-F238E27FC236}">
                <a16:creationId xmlns:a16="http://schemas.microsoft.com/office/drawing/2014/main" id="{E35075D8-EBD7-4177-8241-EF969C25E317}"/>
              </a:ext>
            </a:extLst>
          </p:cNvPr>
          <p:cNvSpPr>
            <a:spLocks noGrp="1"/>
          </p:cNvSpPr>
          <p:nvPr>
            <p:ph type="title"/>
          </p:nvPr>
        </p:nvSpPr>
        <p:spPr/>
        <p:txBody>
          <a:bodyPr/>
          <a:lstStyle/>
          <a:p>
            <a:endParaRPr lang="zh-TW" altLang="en-US"/>
          </a:p>
        </p:txBody>
      </p:sp>
      <p:sp>
        <p:nvSpPr>
          <p:cNvPr id="120834" name="內容版面配置區 2">
            <a:extLst>
              <a:ext uri="{FF2B5EF4-FFF2-40B4-BE49-F238E27FC236}">
                <a16:creationId xmlns:a16="http://schemas.microsoft.com/office/drawing/2014/main" id="{B18D7AFC-893B-4804-851D-8AB90352EC8D}"/>
              </a:ext>
            </a:extLst>
          </p:cNvPr>
          <p:cNvSpPr>
            <a:spLocks noGrp="1"/>
          </p:cNvSpPr>
          <p:nvPr>
            <p:ph idx="1"/>
          </p:nvPr>
        </p:nvSpPr>
        <p:spPr>
          <a:xfrm>
            <a:off x="323850" y="1341438"/>
            <a:ext cx="8135938" cy="5040312"/>
          </a:xfrm>
        </p:spPr>
        <p:txBody>
          <a:bodyPr/>
          <a:lstStyle/>
          <a:p>
            <a:pPr marL="0" indent="0">
              <a:buFontTx/>
              <a:buNone/>
              <a:defRPr/>
            </a:pPr>
            <a:r>
              <a:rPr lang="en-US" altLang="zh-TW" sz="3200" b="1" dirty="0">
                <a:solidFill>
                  <a:srgbClr val="0099FF"/>
                </a:solidFill>
              </a:rPr>
              <a:t>6-6-3 </a:t>
            </a:r>
            <a:r>
              <a:rPr sz="3200" b="1" dirty="0">
                <a:solidFill>
                  <a:srgbClr val="0099FF"/>
                </a:solidFill>
              </a:rPr>
              <a:t>優先編碼器</a:t>
            </a:r>
            <a:endParaRPr lang="en-US" altLang="zh-TW" sz="3200" b="1" dirty="0">
              <a:solidFill>
                <a:srgbClr val="0099FF"/>
              </a:solidFill>
            </a:endParaRPr>
          </a:p>
          <a:p>
            <a:pPr marL="0" indent="715963">
              <a:buFontTx/>
              <a:buNone/>
              <a:defRPr/>
            </a:pPr>
            <a:r>
              <a:rPr dirty="0">
                <a:solidFill>
                  <a:srgbClr val="0099FF"/>
                </a:solidFill>
              </a:rPr>
              <a:t>優先編碼器</a:t>
            </a:r>
            <a:r>
              <a:rPr lang="en-US" altLang="zh-TW" dirty="0">
                <a:solidFill>
                  <a:srgbClr val="0099FF"/>
                </a:solidFill>
              </a:rPr>
              <a:t>(priority encoder)</a:t>
            </a:r>
            <a:r>
              <a:rPr dirty="0">
                <a:solidFill>
                  <a:srgbClr val="0099FF"/>
                </a:solidFill>
              </a:rPr>
              <a:t>的編碼依優先順序來決定的，當同時有數個輸入端有效時，優先編碼器將以優先權較高的輸入端為編碼的對象。</a:t>
            </a:r>
            <a:endParaRPr lang="en-US" dirty="0">
              <a:solidFill>
                <a:srgbClr val="0099FF"/>
              </a:solidFill>
            </a:endParaRPr>
          </a:p>
          <a:p>
            <a:pPr marL="0" indent="0">
              <a:buFontTx/>
              <a:buNone/>
              <a:defRPr/>
            </a:pPr>
            <a:r>
              <a:rPr dirty="0"/>
              <a:t>一、四對二線優先編碼器</a:t>
            </a:r>
          </a:p>
          <a:p>
            <a:pPr marL="0" indent="715963">
              <a:buFontTx/>
              <a:buNone/>
              <a:defRPr/>
            </a:pPr>
            <a:endParaRPr dirty="0">
              <a:solidFill>
                <a:srgbClr val="0099FF"/>
              </a:solidFill>
            </a:endParaRPr>
          </a:p>
        </p:txBody>
      </p:sp>
      <p:pic>
        <p:nvPicPr>
          <p:cNvPr id="121860" name="內容版面配置區 3">
            <a:extLst>
              <a:ext uri="{FF2B5EF4-FFF2-40B4-BE49-F238E27FC236}">
                <a16:creationId xmlns:a16="http://schemas.microsoft.com/office/drawing/2014/main" id="{D0A2F063-0CDF-4A3F-A74C-79F0E37257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3716338"/>
            <a:ext cx="2801937"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標題 1">
            <a:extLst>
              <a:ext uri="{FF2B5EF4-FFF2-40B4-BE49-F238E27FC236}">
                <a16:creationId xmlns:a16="http://schemas.microsoft.com/office/drawing/2014/main" id="{25C5DF52-CD58-4A0E-9DB4-29858352C479}"/>
              </a:ext>
            </a:extLst>
          </p:cNvPr>
          <p:cNvSpPr>
            <a:spLocks noGrp="1"/>
          </p:cNvSpPr>
          <p:nvPr>
            <p:ph type="title"/>
          </p:nvPr>
        </p:nvSpPr>
        <p:spPr>
          <a:xfrm>
            <a:off x="323850" y="600075"/>
            <a:ext cx="8135938" cy="720725"/>
          </a:xfrm>
        </p:spPr>
        <p:txBody>
          <a:bodyPr/>
          <a:lstStyle/>
          <a:p>
            <a:endParaRPr lang="zh-TW" altLang="en-US"/>
          </a:p>
        </p:txBody>
      </p:sp>
      <p:sp>
        <p:nvSpPr>
          <p:cNvPr id="49155" name="內容版面配置區 2">
            <a:extLst>
              <a:ext uri="{FF2B5EF4-FFF2-40B4-BE49-F238E27FC236}">
                <a16:creationId xmlns:a16="http://schemas.microsoft.com/office/drawing/2014/main" id="{A7394383-BBD4-4BB8-9B14-8BAC63783EC3}"/>
              </a:ext>
            </a:extLst>
          </p:cNvPr>
          <p:cNvSpPr>
            <a:spLocks noGrp="1"/>
          </p:cNvSpPr>
          <p:nvPr>
            <p:ph idx="1"/>
          </p:nvPr>
        </p:nvSpPr>
        <p:spPr>
          <a:xfrm>
            <a:off x="323850" y="1341438"/>
            <a:ext cx="8135938" cy="5040312"/>
          </a:xfrm>
        </p:spPr>
        <p:txBody>
          <a:bodyPr/>
          <a:lstStyle/>
          <a:p>
            <a:pPr marL="0" indent="0">
              <a:buFontTx/>
              <a:buNone/>
            </a:pPr>
            <a:r>
              <a:rPr lang="zh-TW" altLang="en-US"/>
              <a:t>當然了，亦可由卡諾圖中，取得該電路的最簡</a:t>
            </a:r>
            <a:r>
              <a:rPr lang="en-US" altLang="zh-TW"/>
              <a:t>POS </a:t>
            </a:r>
            <a:r>
              <a:rPr lang="zh-TW" altLang="en-US"/>
              <a:t>式，而設計出的電路</a:t>
            </a:r>
            <a:r>
              <a:rPr lang="en-US" altLang="zh-TW" i="1"/>
              <a:t>Y</a:t>
            </a:r>
            <a:r>
              <a:rPr lang="en-US" altLang="zh-TW"/>
              <a:t>(</a:t>
            </a:r>
            <a:r>
              <a:rPr lang="en-US" altLang="zh-TW" i="1"/>
              <a:t>A</a:t>
            </a:r>
            <a:r>
              <a:rPr lang="en-US" altLang="zh-TW"/>
              <a:t>, </a:t>
            </a:r>
            <a:r>
              <a:rPr lang="en-US" altLang="zh-TW" i="1"/>
              <a:t>B</a:t>
            </a:r>
            <a:r>
              <a:rPr lang="en-US" altLang="zh-TW"/>
              <a:t>, </a:t>
            </a:r>
            <a:r>
              <a:rPr lang="en-US" altLang="zh-TW" i="1"/>
              <a:t>C</a:t>
            </a:r>
            <a:r>
              <a:rPr lang="en-US" altLang="zh-TW"/>
              <a:t>) = </a:t>
            </a:r>
            <a:r>
              <a:rPr lang="el-GR" altLang="zh-TW"/>
              <a:t>Π (0, 1, 2, 4)</a:t>
            </a:r>
            <a:r>
              <a:rPr lang="zh-TW" altLang="el-GR"/>
              <a:t>，</a:t>
            </a:r>
            <a:r>
              <a:rPr lang="zh-TW" altLang="en-US"/>
              <a:t>經卡諾圖化簡後的最簡式為</a:t>
            </a:r>
            <a:r>
              <a:rPr lang="en-US" altLang="zh-TW" i="1"/>
              <a:t>Y</a:t>
            </a:r>
            <a:r>
              <a:rPr lang="en-US" altLang="zh-TW"/>
              <a:t>(</a:t>
            </a:r>
            <a:r>
              <a:rPr lang="en-US" altLang="zh-TW" i="1"/>
              <a:t>A</a:t>
            </a:r>
            <a:r>
              <a:rPr lang="en-US" altLang="zh-TW"/>
              <a:t>, </a:t>
            </a:r>
            <a:r>
              <a:rPr lang="en-US" altLang="zh-TW" i="1"/>
              <a:t>B</a:t>
            </a:r>
            <a:r>
              <a:rPr lang="en-US" altLang="zh-TW"/>
              <a:t>, </a:t>
            </a:r>
            <a:r>
              <a:rPr lang="en-US" altLang="zh-TW" i="1"/>
              <a:t>C</a:t>
            </a:r>
            <a:r>
              <a:rPr lang="en-US" altLang="zh-TW"/>
              <a:t>) = (</a:t>
            </a:r>
            <a:r>
              <a:rPr lang="en-US" altLang="zh-TW" i="1"/>
              <a:t>A</a:t>
            </a:r>
            <a:r>
              <a:rPr lang="en-US" altLang="zh-TW"/>
              <a:t> + </a:t>
            </a:r>
            <a:r>
              <a:rPr lang="en-US" altLang="zh-TW" i="1"/>
              <a:t>B</a:t>
            </a:r>
            <a:r>
              <a:rPr lang="en-US" altLang="zh-TW"/>
              <a:t>)(</a:t>
            </a:r>
            <a:r>
              <a:rPr lang="en-US" altLang="zh-TW" i="1"/>
              <a:t>B</a:t>
            </a:r>
            <a:r>
              <a:rPr lang="en-US" altLang="zh-TW"/>
              <a:t> + </a:t>
            </a:r>
            <a:r>
              <a:rPr lang="en-US" altLang="zh-TW" i="1"/>
              <a:t>C</a:t>
            </a:r>
            <a:r>
              <a:rPr lang="en-US" altLang="zh-TW"/>
              <a:t>)(</a:t>
            </a:r>
            <a:r>
              <a:rPr lang="en-US" altLang="zh-TW" i="1"/>
              <a:t>A</a:t>
            </a:r>
            <a:r>
              <a:rPr lang="en-US" altLang="zh-TW"/>
              <a:t> + </a:t>
            </a:r>
            <a:r>
              <a:rPr lang="en-US" altLang="zh-TW" i="1"/>
              <a:t>C</a:t>
            </a:r>
            <a:r>
              <a:rPr lang="en-US" altLang="zh-TW"/>
              <a:t>)</a:t>
            </a:r>
            <a:endParaRPr lang="zh-TW" altLang="en-US"/>
          </a:p>
        </p:txBody>
      </p:sp>
      <p:pic>
        <p:nvPicPr>
          <p:cNvPr id="49156" name="Picture 2">
            <a:extLst>
              <a:ext uri="{FF2B5EF4-FFF2-40B4-BE49-F238E27FC236}">
                <a16:creationId xmlns:a16="http://schemas.microsoft.com/office/drawing/2014/main" id="{18EDE2BA-918B-41D4-9CDA-65F52D462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3475" y="3213100"/>
            <a:ext cx="3368675" cy="178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標題 4">
            <a:extLst>
              <a:ext uri="{FF2B5EF4-FFF2-40B4-BE49-F238E27FC236}">
                <a16:creationId xmlns:a16="http://schemas.microsoft.com/office/drawing/2014/main" id="{ECCE6E22-F00A-4097-84DA-DBF3A73D1A8D}"/>
              </a:ext>
            </a:extLst>
          </p:cNvPr>
          <p:cNvSpPr>
            <a:spLocks noGrp="1"/>
          </p:cNvSpPr>
          <p:nvPr>
            <p:ph type="title"/>
          </p:nvPr>
        </p:nvSpPr>
        <p:spPr/>
        <p:txBody>
          <a:bodyPr/>
          <a:lstStyle/>
          <a:p>
            <a:endParaRPr lang="zh-TW" altLang="en-US"/>
          </a:p>
        </p:txBody>
      </p:sp>
      <p:pic>
        <p:nvPicPr>
          <p:cNvPr id="122883" name="內容版面配置區 3">
            <a:extLst>
              <a:ext uri="{FF2B5EF4-FFF2-40B4-BE49-F238E27FC236}">
                <a16:creationId xmlns:a16="http://schemas.microsoft.com/office/drawing/2014/main" id="{F9F1E802-D255-46F8-8C2C-769D000E8B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95513" y="3284538"/>
            <a:ext cx="4352925" cy="2305050"/>
          </a:xfrm>
        </p:spPr>
      </p:pic>
      <p:pic>
        <p:nvPicPr>
          <p:cNvPr id="122884" name="Picture 2">
            <a:extLst>
              <a:ext uri="{FF2B5EF4-FFF2-40B4-BE49-F238E27FC236}">
                <a16:creationId xmlns:a16="http://schemas.microsoft.com/office/drawing/2014/main" id="{75E7CE2C-B96F-432A-BB43-3A583355C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557338"/>
            <a:ext cx="4984750" cy="133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標題 1">
            <a:extLst>
              <a:ext uri="{FF2B5EF4-FFF2-40B4-BE49-F238E27FC236}">
                <a16:creationId xmlns:a16="http://schemas.microsoft.com/office/drawing/2014/main" id="{9A748E40-E05E-4F79-90D3-9F741FAD9E73}"/>
              </a:ext>
            </a:extLst>
          </p:cNvPr>
          <p:cNvSpPr>
            <a:spLocks noGrp="1"/>
          </p:cNvSpPr>
          <p:nvPr>
            <p:ph type="title"/>
          </p:nvPr>
        </p:nvSpPr>
        <p:spPr/>
        <p:txBody>
          <a:bodyPr/>
          <a:lstStyle/>
          <a:p>
            <a:endParaRPr lang="zh-TW" altLang="en-US"/>
          </a:p>
        </p:txBody>
      </p:sp>
      <p:sp>
        <p:nvSpPr>
          <p:cNvPr id="123907" name="內容版面配置區 2">
            <a:extLst>
              <a:ext uri="{FF2B5EF4-FFF2-40B4-BE49-F238E27FC236}">
                <a16:creationId xmlns:a16="http://schemas.microsoft.com/office/drawing/2014/main" id="{317E47EB-3437-4682-ABA4-891A58538AF0}"/>
              </a:ext>
            </a:extLst>
          </p:cNvPr>
          <p:cNvSpPr>
            <a:spLocks noGrp="1"/>
          </p:cNvSpPr>
          <p:nvPr>
            <p:ph idx="1"/>
          </p:nvPr>
        </p:nvSpPr>
        <p:spPr>
          <a:xfrm>
            <a:off x="323850" y="1341438"/>
            <a:ext cx="8135938" cy="5040312"/>
          </a:xfrm>
        </p:spPr>
        <p:txBody>
          <a:bodyPr/>
          <a:lstStyle/>
          <a:p>
            <a:pPr marL="0" indent="0">
              <a:buFontTx/>
              <a:buNone/>
            </a:pPr>
            <a:r>
              <a:rPr lang="zh-TW" altLang="zh-TW"/>
              <a:t>二、制式</a:t>
            </a:r>
            <a:r>
              <a:rPr lang="en-US" altLang="zh-TW"/>
              <a:t>IC </a:t>
            </a:r>
            <a:r>
              <a:rPr lang="zh-TW" altLang="zh-TW"/>
              <a:t>優先編碼器</a:t>
            </a:r>
          </a:p>
        </p:txBody>
      </p:sp>
      <p:pic>
        <p:nvPicPr>
          <p:cNvPr id="123908" name="Picture 2">
            <a:extLst>
              <a:ext uri="{FF2B5EF4-FFF2-40B4-BE49-F238E27FC236}">
                <a16:creationId xmlns:a16="http://schemas.microsoft.com/office/drawing/2014/main" id="{316CCF89-ACDE-45BD-AA4A-712785A86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788" y="1773238"/>
            <a:ext cx="4337050" cy="417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a:extLst>
              <a:ext uri="{FF2B5EF4-FFF2-40B4-BE49-F238E27FC236}">
                <a16:creationId xmlns:a16="http://schemas.microsoft.com/office/drawing/2014/main" id="{11B1E891-BC9B-4A70-BA1B-5651B15D1C76}"/>
              </a:ext>
            </a:extLst>
          </p:cNvPr>
          <p:cNvSpPr txBox="1"/>
          <p:nvPr/>
        </p:nvSpPr>
        <p:spPr>
          <a:xfrm>
            <a:off x="3230563" y="5967413"/>
            <a:ext cx="2349500" cy="307975"/>
          </a:xfrm>
          <a:prstGeom prst="rect">
            <a:avLst/>
          </a:prstGeom>
          <a:noFill/>
        </p:spPr>
        <p:txBody>
          <a:bodyPr>
            <a:spAutoFit/>
          </a:bodyPr>
          <a:lstStyle/>
          <a:p>
            <a:pPr>
              <a:defRPr/>
            </a:pPr>
            <a:r>
              <a:rPr lang="zh-TW" altLang="en-US" sz="1400" b="0" dirty="0">
                <a:solidFill>
                  <a:schemeClr val="tx1"/>
                </a:solidFill>
                <a:latin typeface="+mj-lt"/>
                <a:ea typeface="文鼎中黑" pitchFamily="49" charset="-120"/>
              </a:rPr>
              <a:t>圖</a:t>
            </a:r>
            <a:r>
              <a:rPr lang="en-US" altLang="zh-TW" sz="1400" b="0" dirty="0">
                <a:solidFill>
                  <a:schemeClr val="tx1"/>
                </a:solidFill>
                <a:latin typeface="+mj-lt"/>
                <a:ea typeface="文鼎中黑" pitchFamily="49" charset="-120"/>
              </a:rPr>
              <a:t>6-36</a:t>
            </a:r>
            <a:r>
              <a:rPr lang="zh-TW" altLang="en-US" sz="1400" b="0" dirty="0">
                <a:solidFill>
                  <a:schemeClr val="tx1"/>
                </a:solidFill>
                <a:latin typeface="+mj-lt"/>
                <a:ea typeface="文鼎中黑" pitchFamily="49" charset="-120"/>
              </a:rPr>
              <a:t>　</a:t>
            </a:r>
            <a:r>
              <a:rPr lang="en-US" altLang="zh-TW" sz="1400" b="0" dirty="0">
                <a:solidFill>
                  <a:schemeClr val="tx1"/>
                </a:solidFill>
                <a:latin typeface="+mj-lt"/>
                <a:ea typeface="文鼎中黑" pitchFamily="49" charset="-120"/>
              </a:rPr>
              <a:t>74147</a:t>
            </a:r>
            <a:r>
              <a:rPr lang="zh-TW" altLang="en-US" sz="1400" b="0" dirty="0">
                <a:solidFill>
                  <a:schemeClr val="tx1"/>
                </a:solidFill>
                <a:latin typeface="+mj-lt"/>
                <a:ea typeface="文鼎中黑" pitchFamily="49" charset="-120"/>
              </a:rPr>
              <a:t>優先編碼</a:t>
            </a:r>
            <a:r>
              <a:rPr lang="en-US" altLang="zh-TW" sz="1400" b="0" dirty="0">
                <a:solidFill>
                  <a:schemeClr val="tx1"/>
                </a:solidFill>
                <a:latin typeface="+mj-lt"/>
                <a:ea typeface="文鼎中黑" pitchFamily="49" charset="-120"/>
              </a:rPr>
              <a:t>IC</a:t>
            </a:r>
            <a:endParaRPr lang="zh-TW" altLang="en-US" sz="1400" b="0" dirty="0">
              <a:solidFill>
                <a:schemeClr val="tx1"/>
              </a:solidFill>
              <a:latin typeface="+mj-lt"/>
              <a:ea typeface="文鼎中黑" pitchFamily="49" charset="-120"/>
            </a:endParaRPr>
          </a:p>
        </p:txBody>
      </p:sp>
    </p:spTree>
  </p:cSld>
  <p:clrMapOvr>
    <a:masterClrMapping/>
  </p:clrMapOvr>
  <p:transition>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標題 4">
            <a:extLst>
              <a:ext uri="{FF2B5EF4-FFF2-40B4-BE49-F238E27FC236}">
                <a16:creationId xmlns:a16="http://schemas.microsoft.com/office/drawing/2014/main" id="{33459D88-B539-4AD3-BD13-D8CC0F3DA3DE}"/>
              </a:ext>
            </a:extLst>
          </p:cNvPr>
          <p:cNvSpPr>
            <a:spLocks noGrp="1"/>
          </p:cNvSpPr>
          <p:nvPr>
            <p:ph type="title"/>
          </p:nvPr>
        </p:nvSpPr>
        <p:spPr/>
        <p:txBody>
          <a:bodyPr/>
          <a:lstStyle/>
          <a:p>
            <a:endParaRPr lang="zh-TW" altLang="en-US"/>
          </a:p>
        </p:txBody>
      </p:sp>
      <p:pic>
        <p:nvPicPr>
          <p:cNvPr id="124931" name="Picture 4">
            <a:extLst>
              <a:ext uri="{FF2B5EF4-FFF2-40B4-BE49-F238E27FC236}">
                <a16:creationId xmlns:a16="http://schemas.microsoft.com/office/drawing/2014/main" id="{1787EDC2-AFF4-4924-854F-334FD4B211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16013" y="1557338"/>
            <a:ext cx="6162675" cy="448468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內容版面配置區 3">
            <a:extLst>
              <a:ext uri="{FF2B5EF4-FFF2-40B4-BE49-F238E27FC236}">
                <a16:creationId xmlns:a16="http://schemas.microsoft.com/office/drawing/2014/main" id="{17CE1A53-FBC1-449F-9B07-93AB0BE69AA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68538" y="908050"/>
            <a:ext cx="4713287" cy="5400675"/>
          </a:xfrm>
        </p:spPr>
      </p:pic>
    </p:spTree>
  </p:cSld>
  <p:clrMapOvr>
    <a:masterClrMapping/>
  </p:clrMapOvr>
  <p:transition>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標題 1">
            <a:extLst>
              <a:ext uri="{FF2B5EF4-FFF2-40B4-BE49-F238E27FC236}">
                <a16:creationId xmlns:a16="http://schemas.microsoft.com/office/drawing/2014/main" id="{64505899-44F1-43FD-B1DD-E60831C7C3B2}"/>
              </a:ext>
            </a:extLst>
          </p:cNvPr>
          <p:cNvSpPr>
            <a:spLocks noGrp="1"/>
          </p:cNvSpPr>
          <p:nvPr>
            <p:ph type="title"/>
          </p:nvPr>
        </p:nvSpPr>
        <p:spPr/>
        <p:txBody>
          <a:bodyPr/>
          <a:lstStyle/>
          <a:p>
            <a:r>
              <a:rPr lang="en-US" altLang="zh-TW"/>
              <a:t>6-7 </a:t>
            </a:r>
            <a:r>
              <a:rPr lang="zh-TW" altLang="en-US"/>
              <a:t>多工器</a:t>
            </a:r>
          </a:p>
        </p:txBody>
      </p:sp>
      <p:pic>
        <p:nvPicPr>
          <p:cNvPr id="126979" name="內容版面配置區 3">
            <a:extLst>
              <a:ext uri="{FF2B5EF4-FFF2-40B4-BE49-F238E27FC236}">
                <a16:creationId xmlns:a16="http://schemas.microsoft.com/office/drawing/2014/main" id="{CEBAF912-705A-4389-AB72-B83475728C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16013" y="2708275"/>
            <a:ext cx="6303962" cy="3059113"/>
          </a:xfrm>
        </p:spPr>
      </p:pic>
      <p:sp>
        <p:nvSpPr>
          <p:cNvPr id="126980" name="內容版面配置區 2">
            <a:extLst>
              <a:ext uri="{FF2B5EF4-FFF2-40B4-BE49-F238E27FC236}">
                <a16:creationId xmlns:a16="http://schemas.microsoft.com/office/drawing/2014/main" id="{DC3A757E-06C0-4B05-8456-D7B382B76CA9}"/>
              </a:ext>
            </a:extLst>
          </p:cNvPr>
          <p:cNvSpPr txBox="1">
            <a:spLocks/>
          </p:cNvSpPr>
          <p:nvPr/>
        </p:nvSpPr>
        <p:spPr bwMode="auto">
          <a:xfrm>
            <a:off x="323850" y="1196975"/>
            <a:ext cx="8135938"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indent="715963" eaLnBrk="0" hangingPunct="0">
              <a:defRPr kumimoji="1" b="1">
                <a:solidFill>
                  <a:schemeClr val="bg1"/>
                </a:solidFill>
                <a:latin typeface="Times New Roman" panose="02020603050405020304" pitchFamily="18" charset="0"/>
                <a:ea typeface="新細明體" panose="02020500000000000000" pitchFamily="18" charset="-120"/>
              </a:defRPr>
            </a:lvl1pPr>
            <a:lvl2pPr marL="742950" indent="-285750" eaLnBrk="0" hangingPunct="0">
              <a:defRPr kumimoji="1" b="1">
                <a:solidFill>
                  <a:schemeClr val="bg1"/>
                </a:solidFill>
                <a:latin typeface="Times New Roman" panose="02020603050405020304" pitchFamily="18" charset="0"/>
                <a:ea typeface="新細明體" panose="02020500000000000000" pitchFamily="18" charset="-120"/>
              </a:defRPr>
            </a:lvl2pPr>
            <a:lvl3pPr marL="1143000" indent="-228600" eaLnBrk="0" hangingPunct="0">
              <a:defRPr kumimoji="1" b="1">
                <a:solidFill>
                  <a:schemeClr val="bg1"/>
                </a:solidFill>
                <a:latin typeface="Times New Roman" panose="02020603050405020304" pitchFamily="18" charset="0"/>
                <a:ea typeface="新細明體" panose="02020500000000000000" pitchFamily="18" charset="-120"/>
              </a:defRPr>
            </a:lvl3pPr>
            <a:lvl4pPr marL="1600200" indent="-228600" eaLnBrk="0" hangingPunct="0">
              <a:defRPr kumimoji="1" b="1">
                <a:solidFill>
                  <a:schemeClr val="bg1"/>
                </a:solidFill>
                <a:latin typeface="Times New Roman" panose="02020603050405020304" pitchFamily="18" charset="0"/>
                <a:ea typeface="新細明體" panose="02020500000000000000" pitchFamily="18" charset="-120"/>
              </a:defRPr>
            </a:lvl4pPr>
            <a:lvl5pPr marL="2057400" indent="-228600" eaLnBrk="0" hangingPunct="0">
              <a:defRPr kumimoji="1" b="1">
                <a:solidFill>
                  <a:schemeClr val="bg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b="1">
                <a:solidFill>
                  <a:schemeClr val="bg1"/>
                </a:solidFill>
                <a:latin typeface="Times New Roman" panose="02020603050405020304" pitchFamily="18" charset="0"/>
                <a:ea typeface="新細明體" panose="02020500000000000000" pitchFamily="18" charset="-120"/>
              </a:defRPr>
            </a:lvl9pPr>
          </a:lstStyle>
          <a:p>
            <a:pPr>
              <a:spcBef>
                <a:spcPct val="20000"/>
              </a:spcBef>
            </a:pPr>
            <a:r>
              <a:rPr lang="zh-TW" altLang="en-US" sz="2800">
                <a:solidFill>
                  <a:srgbClr val="0099FF"/>
                </a:solidFill>
                <a:ea typeface="標楷體" panose="03000509000000000000" pitchFamily="65" charset="-120"/>
              </a:rPr>
              <a:t>多工器</a:t>
            </a:r>
            <a:r>
              <a:rPr lang="en-US" altLang="zh-TW" sz="2800">
                <a:solidFill>
                  <a:srgbClr val="0099FF"/>
                </a:solidFill>
                <a:ea typeface="標楷體" panose="03000509000000000000" pitchFamily="65" charset="-120"/>
              </a:rPr>
              <a:t>(multiplexer</a:t>
            </a:r>
            <a:r>
              <a:rPr lang="zh-TW" altLang="en-US" sz="2800">
                <a:solidFill>
                  <a:srgbClr val="0099FF"/>
                </a:solidFill>
                <a:ea typeface="標楷體" panose="03000509000000000000" pitchFamily="65" charset="-120"/>
              </a:rPr>
              <a:t>，簡寫</a:t>
            </a:r>
            <a:r>
              <a:rPr lang="en-US" altLang="zh-TW" sz="2800">
                <a:solidFill>
                  <a:srgbClr val="0099FF"/>
                </a:solidFill>
                <a:ea typeface="標楷體" panose="03000509000000000000" pitchFamily="65" charset="-120"/>
              </a:rPr>
              <a:t>MUX) </a:t>
            </a:r>
            <a:r>
              <a:rPr lang="zh-TW" altLang="en-US" sz="2800">
                <a:solidFill>
                  <a:srgbClr val="0099FF"/>
                </a:solidFill>
                <a:ea typeface="標楷體" panose="03000509000000000000" pitchFamily="65" charset="-120"/>
              </a:rPr>
              <a:t>或稱資料選擇器</a:t>
            </a:r>
            <a:r>
              <a:rPr lang="en-US" altLang="zh-TW" sz="2800">
                <a:solidFill>
                  <a:srgbClr val="0099FF"/>
                </a:solidFill>
                <a:ea typeface="標楷體" panose="03000509000000000000" pitchFamily="65" charset="-120"/>
              </a:rPr>
              <a:t>(data selector)</a:t>
            </a:r>
            <a:r>
              <a:rPr lang="zh-TW" altLang="en-US" sz="2800">
                <a:solidFill>
                  <a:srgbClr val="0099FF"/>
                </a:solidFill>
                <a:ea typeface="標楷體" panose="03000509000000000000" pitchFamily="65" charset="-120"/>
              </a:rPr>
              <a:t>，本質上是一個電子開關，它能由</a:t>
            </a:r>
            <a:r>
              <a:rPr lang="en-US" altLang="zh-TW" sz="2800">
                <a:solidFill>
                  <a:srgbClr val="0099FF"/>
                </a:solidFill>
                <a:ea typeface="標楷體" panose="03000509000000000000" pitchFamily="65" charset="-120"/>
              </a:rPr>
              <a:t>M </a:t>
            </a:r>
            <a:r>
              <a:rPr lang="zh-TW" altLang="en-US" sz="2800">
                <a:solidFill>
                  <a:srgbClr val="0099FF"/>
                </a:solidFill>
                <a:ea typeface="標楷體" panose="03000509000000000000" pitchFamily="65" charset="-120"/>
              </a:rPr>
              <a:t>個輸入線中選取一個傳送到輸出上。</a:t>
            </a:r>
          </a:p>
        </p:txBody>
      </p:sp>
    </p:spTree>
  </p:cSld>
  <p:clrMapOvr>
    <a:masterClrMapping/>
  </p:clrMapOvr>
  <p:transition>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標題 1">
            <a:extLst>
              <a:ext uri="{FF2B5EF4-FFF2-40B4-BE49-F238E27FC236}">
                <a16:creationId xmlns:a16="http://schemas.microsoft.com/office/drawing/2014/main" id="{075CAA42-F1D9-4A8B-8B8F-B97DC9A72E41}"/>
              </a:ext>
            </a:extLst>
          </p:cNvPr>
          <p:cNvSpPr>
            <a:spLocks noGrp="1"/>
          </p:cNvSpPr>
          <p:nvPr>
            <p:ph type="title"/>
          </p:nvPr>
        </p:nvSpPr>
        <p:spPr/>
        <p:txBody>
          <a:bodyPr/>
          <a:lstStyle/>
          <a:p>
            <a:endParaRPr lang="zh-TW" altLang="en-US"/>
          </a:p>
        </p:txBody>
      </p:sp>
      <p:sp>
        <p:nvSpPr>
          <p:cNvPr id="128003" name="內容版面配置區 2">
            <a:extLst>
              <a:ext uri="{FF2B5EF4-FFF2-40B4-BE49-F238E27FC236}">
                <a16:creationId xmlns:a16="http://schemas.microsoft.com/office/drawing/2014/main" id="{C6AABF48-9B14-471A-B32A-00BEE9DCF495}"/>
              </a:ext>
            </a:extLst>
          </p:cNvPr>
          <p:cNvSpPr>
            <a:spLocks noGrp="1"/>
          </p:cNvSpPr>
          <p:nvPr>
            <p:ph idx="1"/>
          </p:nvPr>
        </p:nvSpPr>
        <p:spPr>
          <a:xfrm>
            <a:off x="323850" y="1341438"/>
            <a:ext cx="8135938" cy="5040312"/>
          </a:xfrm>
        </p:spPr>
        <p:txBody>
          <a:bodyPr/>
          <a:lstStyle/>
          <a:p>
            <a:pPr marL="0" indent="0">
              <a:buFontTx/>
              <a:buNone/>
            </a:pPr>
            <a:r>
              <a:rPr lang="en-US" altLang="zh-TW" sz="3200" b="1">
                <a:solidFill>
                  <a:srgbClr val="0099FF"/>
                </a:solidFill>
              </a:rPr>
              <a:t>6-7-1 </a:t>
            </a:r>
            <a:r>
              <a:rPr lang="en-US" altLang="zh-TW" sz="3200" b="1" i="1">
                <a:solidFill>
                  <a:srgbClr val="0099FF"/>
                </a:solidFill>
              </a:rPr>
              <a:t>M</a:t>
            </a:r>
            <a:r>
              <a:rPr lang="en-US" altLang="zh-TW" sz="3200" b="1">
                <a:solidFill>
                  <a:srgbClr val="0099FF"/>
                </a:solidFill>
              </a:rPr>
              <a:t> </a:t>
            </a:r>
            <a:r>
              <a:rPr lang="zh-TW" altLang="zh-TW" sz="3200" b="1">
                <a:solidFill>
                  <a:srgbClr val="0099FF"/>
                </a:solidFill>
              </a:rPr>
              <a:t>對</a:t>
            </a:r>
            <a:r>
              <a:rPr lang="en-US" altLang="zh-TW" sz="3200" b="1">
                <a:solidFill>
                  <a:srgbClr val="0099FF"/>
                </a:solidFill>
              </a:rPr>
              <a:t>1 </a:t>
            </a:r>
            <a:r>
              <a:rPr lang="zh-TW" altLang="zh-TW" sz="3200" b="1">
                <a:solidFill>
                  <a:srgbClr val="0099FF"/>
                </a:solidFill>
              </a:rPr>
              <a:t>線多工器</a:t>
            </a:r>
          </a:p>
        </p:txBody>
      </p:sp>
      <p:pic>
        <p:nvPicPr>
          <p:cNvPr id="128004" name="內容版面配置區 3">
            <a:extLst>
              <a:ext uri="{FF2B5EF4-FFF2-40B4-BE49-F238E27FC236}">
                <a16:creationId xmlns:a16="http://schemas.microsoft.com/office/drawing/2014/main" id="{59541167-3A6F-411F-873C-A201B5537F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98863" y="1944688"/>
            <a:ext cx="320516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8005" name="Picture 4">
            <a:extLst>
              <a:ext uri="{FF2B5EF4-FFF2-40B4-BE49-F238E27FC236}">
                <a16:creationId xmlns:a16="http://schemas.microsoft.com/office/drawing/2014/main" id="{1DA0AB37-D7D2-42A0-8AED-6DD5D443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73288"/>
            <a:ext cx="1944688" cy="71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6" name="內容版面配置區 3">
            <a:extLst>
              <a:ext uri="{FF2B5EF4-FFF2-40B4-BE49-F238E27FC236}">
                <a16:creationId xmlns:a16="http://schemas.microsoft.com/office/drawing/2014/main" id="{17CDA85E-196B-4A20-8921-B822AC94CD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5425" y="3500438"/>
            <a:ext cx="816292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標題 1">
            <a:extLst>
              <a:ext uri="{FF2B5EF4-FFF2-40B4-BE49-F238E27FC236}">
                <a16:creationId xmlns:a16="http://schemas.microsoft.com/office/drawing/2014/main" id="{47C4D77F-CC66-47F7-8A09-9813314A9A61}"/>
              </a:ext>
            </a:extLst>
          </p:cNvPr>
          <p:cNvSpPr>
            <a:spLocks noGrp="1"/>
          </p:cNvSpPr>
          <p:nvPr>
            <p:ph type="title"/>
          </p:nvPr>
        </p:nvSpPr>
        <p:spPr/>
        <p:txBody>
          <a:bodyPr/>
          <a:lstStyle/>
          <a:p>
            <a:endParaRPr lang="zh-TW" altLang="en-US"/>
          </a:p>
        </p:txBody>
      </p:sp>
      <p:sp>
        <p:nvSpPr>
          <p:cNvPr id="129027" name="內容版面配置區 2">
            <a:extLst>
              <a:ext uri="{FF2B5EF4-FFF2-40B4-BE49-F238E27FC236}">
                <a16:creationId xmlns:a16="http://schemas.microsoft.com/office/drawing/2014/main" id="{EE6B56BA-690E-47D7-BFCC-2AD6B97CC721}"/>
              </a:ext>
            </a:extLst>
          </p:cNvPr>
          <p:cNvSpPr>
            <a:spLocks noGrp="1"/>
          </p:cNvSpPr>
          <p:nvPr>
            <p:ph idx="1"/>
          </p:nvPr>
        </p:nvSpPr>
        <p:spPr>
          <a:xfrm>
            <a:off x="323850" y="1341438"/>
            <a:ext cx="8135938" cy="5040312"/>
          </a:xfrm>
        </p:spPr>
        <p:txBody>
          <a:bodyPr/>
          <a:lstStyle/>
          <a:p>
            <a:pPr marL="0" indent="0">
              <a:buFontTx/>
              <a:buNone/>
            </a:pPr>
            <a:r>
              <a:rPr lang="zh-TW" altLang="zh-TW"/>
              <a:t>二、四對一線多工器</a:t>
            </a:r>
          </a:p>
        </p:txBody>
      </p:sp>
      <p:pic>
        <p:nvPicPr>
          <p:cNvPr id="129028" name="內容版面配置區 3">
            <a:extLst>
              <a:ext uri="{FF2B5EF4-FFF2-40B4-BE49-F238E27FC236}">
                <a16:creationId xmlns:a16="http://schemas.microsoft.com/office/drawing/2014/main" id="{6CDA6FAF-CDF5-4D16-9139-D4AE2144A0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916113"/>
            <a:ext cx="3598862"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9029" name="Picture 2">
            <a:extLst>
              <a:ext uri="{FF2B5EF4-FFF2-40B4-BE49-F238E27FC236}">
                <a16:creationId xmlns:a16="http://schemas.microsoft.com/office/drawing/2014/main" id="{1B644D57-31BB-4926-A1E2-3EFFF914C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868863"/>
            <a:ext cx="5400675" cy="814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標題 1">
            <a:extLst>
              <a:ext uri="{FF2B5EF4-FFF2-40B4-BE49-F238E27FC236}">
                <a16:creationId xmlns:a16="http://schemas.microsoft.com/office/drawing/2014/main" id="{11800A68-EE01-4AB2-8E77-DF74FE50FAF0}"/>
              </a:ext>
            </a:extLst>
          </p:cNvPr>
          <p:cNvSpPr>
            <a:spLocks noGrp="1"/>
          </p:cNvSpPr>
          <p:nvPr>
            <p:ph type="title"/>
          </p:nvPr>
        </p:nvSpPr>
        <p:spPr/>
        <p:txBody>
          <a:bodyPr/>
          <a:lstStyle/>
          <a:p>
            <a:endParaRPr lang="zh-TW" altLang="en-US"/>
          </a:p>
        </p:txBody>
      </p:sp>
      <p:pic>
        <p:nvPicPr>
          <p:cNvPr id="130051" name="內容版面配置區 3">
            <a:extLst>
              <a:ext uri="{FF2B5EF4-FFF2-40B4-BE49-F238E27FC236}">
                <a16:creationId xmlns:a16="http://schemas.microsoft.com/office/drawing/2014/main" id="{2A1850A6-CC60-4865-A8C8-D760EBE7F1D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17738" y="1338263"/>
            <a:ext cx="4348162" cy="4757737"/>
          </a:xfrm>
        </p:spPr>
      </p:pic>
    </p:spTree>
  </p:cSld>
  <p:clrMapOvr>
    <a:masterClrMapping/>
  </p:clrMapOvr>
  <p:transition>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標題 1">
            <a:extLst>
              <a:ext uri="{FF2B5EF4-FFF2-40B4-BE49-F238E27FC236}">
                <a16:creationId xmlns:a16="http://schemas.microsoft.com/office/drawing/2014/main" id="{CBE03DA1-EE78-4911-9D05-612D0647981F}"/>
              </a:ext>
            </a:extLst>
          </p:cNvPr>
          <p:cNvSpPr>
            <a:spLocks noGrp="1"/>
          </p:cNvSpPr>
          <p:nvPr>
            <p:ph type="title"/>
          </p:nvPr>
        </p:nvSpPr>
        <p:spPr/>
        <p:txBody>
          <a:bodyPr/>
          <a:lstStyle/>
          <a:p>
            <a:endParaRPr lang="zh-TW" altLang="en-US"/>
          </a:p>
        </p:txBody>
      </p:sp>
      <p:sp>
        <p:nvSpPr>
          <p:cNvPr id="133123" name="內容版面配置區 2">
            <a:extLst>
              <a:ext uri="{FF2B5EF4-FFF2-40B4-BE49-F238E27FC236}">
                <a16:creationId xmlns:a16="http://schemas.microsoft.com/office/drawing/2014/main" id="{0BA69A0C-5E3B-4DE2-8FDA-B8A4A459EC53}"/>
              </a:ext>
            </a:extLst>
          </p:cNvPr>
          <p:cNvSpPr>
            <a:spLocks noGrp="1"/>
          </p:cNvSpPr>
          <p:nvPr>
            <p:ph idx="1"/>
          </p:nvPr>
        </p:nvSpPr>
        <p:spPr>
          <a:xfrm>
            <a:off x="323850" y="1341438"/>
            <a:ext cx="8135938" cy="5040312"/>
          </a:xfrm>
        </p:spPr>
        <p:txBody>
          <a:bodyPr/>
          <a:lstStyle/>
          <a:p>
            <a:pPr marL="0" indent="0">
              <a:buFontTx/>
              <a:buNone/>
              <a:defRPr/>
            </a:pPr>
            <a:r>
              <a:rPr dirty="0"/>
              <a:t>三、致能</a:t>
            </a:r>
            <a:r>
              <a:rPr lang="en-US" altLang="zh-TW" dirty="0"/>
              <a:t>( </a:t>
            </a:r>
            <a:r>
              <a:rPr dirty="0"/>
              <a:t>閃控</a:t>
            </a:r>
            <a:r>
              <a:rPr lang="en-US" altLang="zh-TW" dirty="0"/>
              <a:t>) </a:t>
            </a:r>
            <a:r>
              <a:rPr dirty="0"/>
              <a:t>控制</a:t>
            </a:r>
          </a:p>
          <a:p>
            <a:pPr marL="0" indent="715963">
              <a:buFontTx/>
              <a:buNone/>
              <a:defRPr/>
            </a:pPr>
            <a:r>
              <a:rPr dirty="0">
                <a:solidFill>
                  <a:srgbClr val="0099FF"/>
                </a:solidFill>
              </a:rPr>
              <a:t>與解碼器</a:t>
            </a:r>
            <a:r>
              <a:rPr lang="en-US" altLang="zh-TW" dirty="0">
                <a:solidFill>
                  <a:srgbClr val="0099FF"/>
                </a:solidFill>
              </a:rPr>
              <a:t>IC </a:t>
            </a:r>
            <a:r>
              <a:rPr dirty="0">
                <a:solidFill>
                  <a:srgbClr val="0099FF"/>
                </a:solidFill>
              </a:rPr>
              <a:t>相同，大多數的多工器</a:t>
            </a:r>
            <a:r>
              <a:rPr lang="en-US" altLang="zh-TW" dirty="0">
                <a:solidFill>
                  <a:srgbClr val="0099FF"/>
                </a:solidFill>
              </a:rPr>
              <a:t>IC </a:t>
            </a:r>
            <a:r>
              <a:rPr dirty="0">
                <a:solidFill>
                  <a:srgbClr val="0099FF"/>
                </a:solidFill>
              </a:rPr>
              <a:t>常包含一個致能</a:t>
            </a:r>
            <a:r>
              <a:rPr lang="en-US" altLang="zh-TW" dirty="0">
                <a:solidFill>
                  <a:srgbClr val="0099FF"/>
                </a:solidFill>
              </a:rPr>
              <a:t>(enable) </a:t>
            </a:r>
            <a:r>
              <a:rPr dirty="0">
                <a:solidFill>
                  <a:srgbClr val="0099FF"/>
                </a:solidFill>
              </a:rPr>
              <a:t>或閃控</a:t>
            </a:r>
            <a:r>
              <a:rPr lang="en-US" altLang="zh-TW" dirty="0">
                <a:solidFill>
                  <a:srgbClr val="0099FF"/>
                </a:solidFill>
              </a:rPr>
              <a:t>(strobe) </a:t>
            </a:r>
            <a:r>
              <a:rPr dirty="0">
                <a:solidFill>
                  <a:srgbClr val="0099FF"/>
                </a:solidFill>
              </a:rPr>
              <a:t>輸入端來控制電路的動作。</a:t>
            </a:r>
          </a:p>
        </p:txBody>
      </p:sp>
    </p:spTree>
  </p:cSld>
  <p:clrMapOvr>
    <a:masterClrMapping/>
  </p:clrMapOvr>
  <p:transition>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標題 2">
            <a:extLst>
              <a:ext uri="{FF2B5EF4-FFF2-40B4-BE49-F238E27FC236}">
                <a16:creationId xmlns:a16="http://schemas.microsoft.com/office/drawing/2014/main" id="{49032B74-A699-42AE-AA39-77D6F1E5085B}"/>
              </a:ext>
            </a:extLst>
          </p:cNvPr>
          <p:cNvSpPr>
            <a:spLocks noGrp="1"/>
          </p:cNvSpPr>
          <p:nvPr>
            <p:ph type="title"/>
          </p:nvPr>
        </p:nvSpPr>
        <p:spPr/>
        <p:txBody>
          <a:bodyPr/>
          <a:lstStyle/>
          <a:p>
            <a:endParaRPr lang="zh-TW" altLang="en-US"/>
          </a:p>
        </p:txBody>
      </p:sp>
      <p:pic>
        <p:nvPicPr>
          <p:cNvPr id="132099" name="內容版面配置區 3">
            <a:extLst>
              <a:ext uri="{FF2B5EF4-FFF2-40B4-BE49-F238E27FC236}">
                <a16:creationId xmlns:a16="http://schemas.microsoft.com/office/drawing/2014/main" id="{40929705-8E79-423E-AE80-76D49357C3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08175" y="1493838"/>
            <a:ext cx="4967288" cy="4446587"/>
          </a:xfrm>
        </p:spPr>
      </p:pic>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標題 1">
            <a:extLst>
              <a:ext uri="{FF2B5EF4-FFF2-40B4-BE49-F238E27FC236}">
                <a16:creationId xmlns:a16="http://schemas.microsoft.com/office/drawing/2014/main" id="{B38094FB-24FE-4026-850C-CA96B01D9488}"/>
              </a:ext>
            </a:extLst>
          </p:cNvPr>
          <p:cNvSpPr>
            <a:spLocks noGrp="1"/>
          </p:cNvSpPr>
          <p:nvPr>
            <p:ph type="title"/>
          </p:nvPr>
        </p:nvSpPr>
        <p:spPr>
          <a:xfrm>
            <a:off x="323850" y="836613"/>
            <a:ext cx="6048375" cy="431800"/>
          </a:xfrm>
        </p:spPr>
        <p:txBody>
          <a:bodyPr/>
          <a:lstStyle/>
          <a:p>
            <a:pPr>
              <a:defRPr/>
            </a:pPr>
            <a:r>
              <a:rPr lang="zh-TW" altLang="en-US" sz="2800" b="0" dirty="0">
                <a:solidFill>
                  <a:schemeClr val="tx1"/>
                </a:solidFill>
                <a:latin typeface="+mn-ea"/>
                <a:ea typeface="+mn-ea"/>
              </a:rPr>
              <a:t>所以最後設計完成的電路如下：</a:t>
            </a:r>
          </a:p>
        </p:txBody>
      </p:sp>
      <p:pic>
        <p:nvPicPr>
          <p:cNvPr id="50179" name="內容版面配置區 3">
            <a:extLst>
              <a:ext uri="{FF2B5EF4-FFF2-40B4-BE49-F238E27FC236}">
                <a16:creationId xmlns:a16="http://schemas.microsoft.com/office/drawing/2014/main" id="{F9AE8927-4272-4FB7-8BBA-D01F5F5C9F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925" y="2781300"/>
            <a:ext cx="7710488"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標題 1">
            <a:extLst>
              <a:ext uri="{FF2B5EF4-FFF2-40B4-BE49-F238E27FC236}">
                <a16:creationId xmlns:a16="http://schemas.microsoft.com/office/drawing/2014/main" id="{3B71E024-BCE0-4C3E-96DF-8E3D26579C3A}"/>
              </a:ext>
            </a:extLst>
          </p:cNvPr>
          <p:cNvSpPr>
            <a:spLocks noGrp="1"/>
          </p:cNvSpPr>
          <p:nvPr>
            <p:ph type="title"/>
          </p:nvPr>
        </p:nvSpPr>
        <p:spPr/>
        <p:txBody>
          <a:bodyPr/>
          <a:lstStyle/>
          <a:p>
            <a:endParaRPr lang="zh-TW" altLang="en-US"/>
          </a:p>
        </p:txBody>
      </p:sp>
      <p:sp>
        <p:nvSpPr>
          <p:cNvPr id="133123" name="內容版面配置區 2">
            <a:extLst>
              <a:ext uri="{FF2B5EF4-FFF2-40B4-BE49-F238E27FC236}">
                <a16:creationId xmlns:a16="http://schemas.microsoft.com/office/drawing/2014/main" id="{52DDCB4C-D732-419D-A22E-5CF19AB5E101}"/>
              </a:ext>
            </a:extLst>
          </p:cNvPr>
          <p:cNvSpPr>
            <a:spLocks noGrp="1"/>
          </p:cNvSpPr>
          <p:nvPr>
            <p:ph idx="1"/>
          </p:nvPr>
        </p:nvSpPr>
        <p:spPr>
          <a:xfrm>
            <a:off x="323850" y="1341438"/>
            <a:ext cx="8135938" cy="5040312"/>
          </a:xfrm>
        </p:spPr>
        <p:txBody>
          <a:bodyPr/>
          <a:lstStyle/>
          <a:p>
            <a:pPr marL="0" indent="0">
              <a:buFontTx/>
              <a:buNone/>
            </a:pPr>
            <a:r>
              <a:rPr lang="zh-TW" altLang="zh-TW"/>
              <a:t>四、多工器的擴充</a:t>
            </a:r>
          </a:p>
        </p:txBody>
      </p:sp>
      <p:pic>
        <p:nvPicPr>
          <p:cNvPr id="133124" name="內容版面配置區 3">
            <a:extLst>
              <a:ext uri="{FF2B5EF4-FFF2-40B4-BE49-F238E27FC236}">
                <a16:creationId xmlns:a16="http://schemas.microsoft.com/office/drawing/2014/main" id="{86986AFD-D1AF-4EA9-8822-847421A237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060575"/>
            <a:ext cx="675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標題 2">
            <a:extLst>
              <a:ext uri="{FF2B5EF4-FFF2-40B4-BE49-F238E27FC236}">
                <a16:creationId xmlns:a16="http://schemas.microsoft.com/office/drawing/2014/main" id="{D0DA3625-3988-4C65-9AC7-A13499B33649}"/>
              </a:ext>
            </a:extLst>
          </p:cNvPr>
          <p:cNvSpPr>
            <a:spLocks noGrp="1"/>
          </p:cNvSpPr>
          <p:nvPr>
            <p:ph type="title"/>
          </p:nvPr>
        </p:nvSpPr>
        <p:spPr/>
        <p:txBody>
          <a:bodyPr/>
          <a:lstStyle/>
          <a:p>
            <a:endParaRPr lang="zh-TW" altLang="en-US"/>
          </a:p>
        </p:txBody>
      </p:sp>
      <p:pic>
        <p:nvPicPr>
          <p:cNvPr id="134147" name="內容版面配置區 3">
            <a:extLst>
              <a:ext uri="{FF2B5EF4-FFF2-40B4-BE49-F238E27FC236}">
                <a16:creationId xmlns:a16="http://schemas.microsoft.com/office/drawing/2014/main" id="{6B41AC66-3504-4C6F-8622-1DD0BB8C73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98700" y="1231900"/>
            <a:ext cx="4186238" cy="4970463"/>
          </a:xfrm>
        </p:spPr>
      </p:pic>
    </p:spTree>
  </p:cSld>
  <p:clrMapOvr>
    <a:masterClrMapping/>
  </p:clrMapOvr>
  <p:transition>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標題 1">
            <a:extLst>
              <a:ext uri="{FF2B5EF4-FFF2-40B4-BE49-F238E27FC236}">
                <a16:creationId xmlns:a16="http://schemas.microsoft.com/office/drawing/2014/main" id="{A6EBBE44-E3C8-4325-B33C-E1511EFEB101}"/>
              </a:ext>
            </a:extLst>
          </p:cNvPr>
          <p:cNvSpPr>
            <a:spLocks noGrp="1"/>
          </p:cNvSpPr>
          <p:nvPr>
            <p:ph type="title"/>
          </p:nvPr>
        </p:nvSpPr>
        <p:spPr/>
        <p:txBody>
          <a:bodyPr/>
          <a:lstStyle/>
          <a:p>
            <a:endParaRPr lang="zh-TW" altLang="en-US"/>
          </a:p>
        </p:txBody>
      </p:sp>
      <p:sp>
        <p:nvSpPr>
          <p:cNvPr id="135171" name="內容版面配置區 2">
            <a:extLst>
              <a:ext uri="{FF2B5EF4-FFF2-40B4-BE49-F238E27FC236}">
                <a16:creationId xmlns:a16="http://schemas.microsoft.com/office/drawing/2014/main" id="{E320C5DC-6B90-4C06-8FAA-9B2CA91C07D7}"/>
              </a:ext>
            </a:extLst>
          </p:cNvPr>
          <p:cNvSpPr>
            <a:spLocks noGrp="1"/>
          </p:cNvSpPr>
          <p:nvPr>
            <p:ph idx="1"/>
          </p:nvPr>
        </p:nvSpPr>
        <p:spPr>
          <a:xfrm>
            <a:off x="323850" y="1341438"/>
            <a:ext cx="8135938" cy="5040312"/>
          </a:xfrm>
        </p:spPr>
        <p:txBody>
          <a:bodyPr/>
          <a:lstStyle/>
          <a:p>
            <a:pPr marL="0" indent="0">
              <a:buFontTx/>
              <a:buNone/>
            </a:pPr>
            <a:r>
              <a:rPr lang="en-US" altLang="zh-TW" sz="3200" b="1">
                <a:solidFill>
                  <a:srgbClr val="0099FF"/>
                </a:solidFill>
              </a:rPr>
              <a:t>6-7-2 </a:t>
            </a:r>
            <a:r>
              <a:rPr lang="zh-TW" altLang="zh-TW" sz="3200" b="1">
                <a:solidFill>
                  <a:srgbClr val="0099FF"/>
                </a:solidFill>
              </a:rPr>
              <a:t>多工器實現布林式</a:t>
            </a:r>
            <a:endParaRPr lang="en-US" altLang="zh-TW" sz="3200" b="1">
              <a:solidFill>
                <a:srgbClr val="0099FF"/>
              </a:solidFill>
            </a:endParaRPr>
          </a:p>
          <a:p>
            <a:pPr marL="0" indent="0">
              <a:buFontTx/>
              <a:buNone/>
            </a:pPr>
            <a:r>
              <a:rPr lang="en-US" altLang="zh-TW"/>
              <a:t>	</a:t>
            </a:r>
            <a:r>
              <a:rPr lang="zh-TW" altLang="zh-TW">
                <a:solidFill>
                  <a:srgbClr val="0099FF"/>
                </a:solidFill>
              </a:rPr>
              <a:t>利用多工器來實現布林式，主要的原因在於可以減少</a:t>
            </a:r>
            <a:r>
              <a:rPr lang="en-US" altLang="zh-TW">
                <a:solidFill>
                  <a:srgbClr val="0099FF"/>
                </a:solidFill>
              </a:rPr>
              <a:t>IC </a:t>
            </a:r>
            <a:r>
              <a:rPr lang="zh-TW" altLang="zh-TW">
                <a:solidFill>
                  <a:srgbClr val="0099FF"/>
                </a:solidFill>
              </a:rPr>
              <a:t>的使用數目及接線的麻煩；而電路只須一個多工器，最多再加上一個反相器即可。</a:t>
            </a:r>
          </a:p>
        </p:txBody>
      </p:sp>
    </p:spTree>
  </p:cSld>
  <p:clrMapOvr>
    <a:masterClrMapping/>
  </p:clrMapOvr>
  <p:transition>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標題 4">
            <a:extLst>
              <a:ext uri="{FF2B5EF4-FFF2-40B4-BE49-F238E27FC236}">
                <a16:creationId xmlns:a16="http://schemas.microsoft.com/office/drawing/2014/main" id="{BCDB64BE-BBF0-480A-A4AC-E5D558BE3E65}"/>
              </a:ext>
            </a:extLst>
          </p:cNvPr>
          <p:cNvSpPr>
            <a:spLocks noGrp="1"/>
          </p:cNvSpPr>
          <p:nvPr>
            <p:ph type="title"/>
          </p:nvPr>
        </p:nvSpPr>
        <p:spPr/>
        <p:txBody>
          <a:bodyPr/>
          <a:lstStyle/>
          <a:p>
            <a:endParaRPr lang="zh-TW" altLang="en-US"/>
          </a:p>
        </p:txBody>
      </p:sp>
      <p:pic>
        <p:nvPicPr>
          <p:cNvPr id="136195" name="內容版面配置區 3">
            <a:extLst>
              <a:ext uri="{FF2B5EF4-FFF2-40B4-BE49-F238E27FC236}">
                <a16:creationId xmlns:a16="http://schemas.microsoft.com/office/drawing/2014/main" id="{9ADB956D-EB42-4680-92AD-8A12DEFC2B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412875"/>
            <a:ext cx="7559675" cy="1830388"/>
          </a:xfrm>
        </p:spPr>
      </p:pic>
      <p:sp>
        <p:nvSpPr>
          <p:cNvPr id="2" name="矩形 1">
            <a:extLst>
              <a:ext uri="{FF2B5EF4-FFF2-40B4-BE49-F238E27FC236}">
                <a16:creationId xmlns:a16="http://schemas.microsoft.com/office/drawing/2014/main" id="{6E7C8001-13B9-46F9-AD42-E47C3F42F044}"/>
              </a:ext>
            </a:extLst>
          </p:cNvPr>
          <p:cNvSpPr/>
          <p:nvPr/>
        </p:nvSpPr>
        <p:spPr bwMode="auto">
          <a:xfrm>
            <a:off x="1403350" y="2349500"/>
            <a:ext cx="6624638" cy="1008063"/>
          </a:xfrm>
          <a:prstGeom prst="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lstStyle/>
          <a:p>
            <a:pPr>
              <a:defRPr/>
            </a:pPr>
            <a:endParaRPr lang="zh-TW" altLang="en-US">
              <a:solidFill>
                <a:schemeClr val="bg1"/>
              </a:solidFill>
            </a:endParaRPr>
          </a:p>
        </p:txBody>
      </p:sp>
    </p:spTree>
  </p:cSld>
  <p:clrMapOvr>
    <a:masterClrMapping/>
  </p:clrMapOvr>
  <p:transition>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標題 4">
            <a:extLst>
              <a:ext uri="{FF2B5EF4-FFF2-40B4-BE49-F238E27FC236}">
                <a16:creationId xmlns:a16="http://schemas.microsoft.com/office/drawing/2014/main" id="{C0C92D28-664F-4710-BAB8-35841022A568}"/>
              </a:ext>
            </a:extLst>
          </p:cNvPr>
          <p:cNvSpPr>
            <a:spLocks noGrp="1"/>
          </p:cNvSpPr>
          <p:nvPr>
            <p:ph type="title"/>
          </p:nvPr>
        </p:nvSpPr>
        <p:spPr/>
        <p:txBody>
          <a:bodyPr/>
          <a:lstStyle/>
          <a:p>
            <a:endParaRPr lang="zh-TW" altLang="en-US"/>
          </a:p>
        </p:txBody>
      </p:sp>
      <p:pic>
        <p:nvPicPr>
          <p:cNvPr id="137219" name="內容版面配置區 3">
            <a:extLst>
              <a:ext uri="{FF2B5EF4-FFF2-40B4-BE49-F238E27FC236}">
                <a16:creationId xmlns:a16="http://schemas.microsoft.com/office/drawing/2014/main" id="{FFF93679-574A-4F78-9E63-8F8AEF82719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412875"/>
            <a:ext cx="7559675" cy="1830388"/>
          </a:xfrm>
        </p:spPr>
      </p:pic>
    </p:spTree>
  </p:cSld>
  <p:clrMapOvr>
    <a:masterClrMapping/>
  </p:clrMapOvr>
  <p:transition>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標題 4">
            <a:extLst>
              <a:ext uri="{FF2B5EF4-FFF2-40B4-BE49-F238E27FC236}">
                <a16:creationId xmlns:a16="http://schemas.microsoft.com/office/drawing/2014/main" id="{64BDE44C-6624-4DEA-B5B1-726F1E9D7CCE}"/>
              </a:ext>
            </a:extLst>
          </p:cNvPr>
          <p:cNvSpPr>
            <a:spLocks noGrp="1"/>
          </p:cNvSpPr>
          <p:nvPr>
            <p:ph type="title"/>
          </p:nvPr>
        </p:nvSpPr>
        <p:spPr/>
        <p:txBody>
          <a:bodyPr/>
          <a:lstStyle/>
          <a:p>
            <a:endParaRPr lang="zh-TW" altLang="en-US"/>
          </a:p>
        </p:txBody>
      </p:sp>
      <p:pic>
        <p:nvPicPr>
          <p:cNvPr id="138243" name="Picture 4">
            <a:extLst>
              <a:ext uri="{FF2B5EF4-FFF2-40B4-BE49-F238E27FC236}">
                <a16:creationId xmlns:a16="http://schemas.microsoft.com/office/drawing/2014/main" id="{35410D31-82BA-486C-9426-BF47711F4B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69975" y="1196975"/>
            <a:ext cx="6643688" cy="50403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標題 1">
            <a:extLst>
              <a:ext uri="{FF2B5EF4-FFF2-40B4-BE49-F238E27FC236}">
                <a16:creationId xmlns:a16="http://schemas.microsoft.com/office/drawing/2014/main" id="{4B47C7FF-209F-42CD-A6C3-9E389A49DCD4}"/>
              </a:ext>
            </a:extLst>
          </p:cNvPr>
          <p:cNvSpPr>
            <a:spLocks noGrp="1"/>
          </p:cNvSpPr>
          <p:nvPr>
            <p:ph type="title"/>
          </p:nvPr>
        </p:nvSpPr>
        <p:spPr/>
        <p:txBody>
          <a:bodyPr/>
          <a:lstStyle/>
          <a:p>
            <a:endParaRPr lang="zh-TW" altLang="en-US"/>
          </a:p>
        </p:txBody>
      </p:sp>
      <p:pic>
        <p:nvPicPr>
          <p:cNvPr id="139267" name="Picture 2">
            <a:extLst>
              <a:ext uri="{FF2B5EF4-FFF2-40B4-BE49-F238E27FC236}">
                <a16:creationId xmlns:a16="http://schemas.microsoft.com/office/drawing/2014/main" id="{CC70E168-351F-4723-954F-D94D10239F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92200" y="1196975"/>
            <a:ext cx="6599238" cy="50403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標題 4">
            <a:extLst>
              <a:ext uri="{FF2B5EF4-FFF2-40B4-BE49-F238E27FC236}">
                <a16:creationId xmlns:a16="http://schemas.microsoft.com/office/drawing/2014/main" id="{FBB6D7B8-CCA7-43AC-8DE7-080F853780A0}"/>
              </a:ext>
            </a:extLst>
          </p:cNvPr>
          <p:cNvSpPr>
            <a:spLocks noGrp="1"/>
          </p:cNvSpPr>
          <p:nvPr>
            <p:ph type="title"/>
          </p:nvPr>
        </p:nvSpPr>
        <p:spPr/>
        <p:txBody>
          <a:bodyPr/>
          <a:lstStyle/>
          <a:p>
            <a:endParaRPr lang="zh-TW" altLang="en-US"/>
          </a:p>
        </p:txBody>
      </p:sp>
      <p:pic>
        <p:nvPicPr>
          <p:cNvPr id="140291" name="Picture 4">
            <a:extLst>
              <a:ext uri="{FF2B5EF4-FFF2-40B4-BE49-F238E27FC236}">
                <a16:creationId xmlns:a16="http://schemas.microsoft.com/office/drawing/2014/main" id="{EFA5C23C-C79B-4B52-9558-48BE4588FF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8313" y="1341438"/>
            <a:ext cx="7559675" cy="41973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a:extLst>
              <a:ext uri="{FF2B5EF4-FFF2-40B4-BE49-F238E27FC236}">
                <a16:creationId xmlns:a16="http://schemas.microsoft.com/office/drawing/2014/main" id="{F15AEB63-EE5E-4356-AF78-68E6B137FBAC}"/>
              </a:ext>
            </a:extLst>
          </p:cNvPr>
          <p:cNvSpPr/>
          <p:nvPr/>
        </p:nvSpPr>
        <p:spPr bwMode="auto">
          <a:xfrm>
            <a:off x="1187450" y="2420938"/>
            <a:ext cx="5400675" cy="3240087"/>
          </a:xfrm>
          <a:prstGeom prst="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lstStyle/>
          <a:p>
            <a:pPr>
              <a:defRPr/>
            </a:pPr>
            <a:endParaRPr lang="zh-TW" altLang="en-US">
              <a:solidFill>
                <a:schemeClr val="bg1"/>
              </a:solidFill>
            </a:endParaRPr>
          </a:p>
        </p:txBody>
      </p:sp>
    </p:spTree>
  </p:cSld>
  <p:clrMapOvr>
    <a:masterClrMapping/>
  </p:clrMapOvr>
  <p:transition>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標題 4">
            <a:extLst>
              <a:ext uri="{FF2B5EF4-FFF2-40B4-BE49-F238E27FC236}">
                <a16:creationId xmlns:a16="http://schemas.microsoft.com/office/drawing/2014/main" id="{82AA8820-27E6-4EDE-81A5-7C84ACF973AB}"/>
              </a:ext>
            </a:extLst>
          </p:cNvPr>
          <p:cNvSpPr>
            <a:spLocks noGrp="1"/>
          </p:cNvSpPr>
          <p:nvPr>
            <p:ph type="title"/>
          </p:nvPr>
        </p:nvSpPr>
        <p:spPr/>
        <p:txBody>
          <a:bodyPr/>
          <a:lstStyle/>
          <a:p>
            <a:endParaRPr lang="zh-TW" altLang="en-US"/>
          </a:p>
        </p:txBody>
      </p:sp>
      <p:pic>
        <p:nvPicPr>
          <p:cNvPr id="141315" name="Picture 4">
            <a:extLst>
              <a:ext uri="{FF2B5EF4-FFF2-40B4-BE49-F238E27FC236}">
                <a16:creationId xmlns:a16="http://schemas.microsoft.com/office/drawing/2014/main" id="{ECC2F346-BC15-4665-B0BB-1936921D9C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8313" y="1341438"/>
            <a:ext cx="7559675" cy="41973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標題 1">
            <a:extLst>
              <a:ext uri="{FF2B5EF4-FFF2-40B4-BE49-F238E27FC236}">
                <a16:creationId xmlns:a16="http://schemas.microsoft.com/office/drawing/2014/main" id="{5081E2D5-8773-47A2-BE94-620DE41C8BEC}"/>
              </a:ext>
            </a:extLst>
          </p:cNvPr>
          <p:cNvSpPr>
            <a:spLocks noGrp="1"/>
          </p:cNvSpPr>
          <p:nvPr>
            <p:ph type="title"/>
          </p:nvPr>
        </p:nvSpPr>
        <p:spPr/>
        <p:txBody>
          <a:bodyPr/>
          <a:lstStyle/>
          <a:p>
            <a:endParaRPr lang="zh-TW" altLang="en-US"/>
          </a:p>
        </p:txBody>
      </p:sp>
      <p:pic>
        <p:nvPicPr>
          <p:cNvPr id="142339" name="Picture 2">
            <a:extLst>
              <a:ext uri="{FF2B5EF4-FFF2-40B4-BE49-F238E27FC236}">
                <a16:creationId xmlns:a16="http://schemas.microsoft.com/office/drawing/2014/main" id="{2790D3E0-F237-457A-BF3D-CF822ED5DA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24013" y="1196975"/>
            <a:ext cx="5535612" cy="504031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p:transition>
</p:sld>
</file>

<file path=ppt/theme/theme1.xml><?xml version="1.0" encoding="utf-8"?>
<a:theme xmlns:a="http://schemas.openxmlformats.org/drawingml/2006/main" name="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1-1">
  <a:themeElements>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1">
      <a:majorFont>
        <a:latin typeface="Arial"/>
        <a:ea typeface="微軟正黑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6-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1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2882</TotalTime>
  <Words>1152</Words>
  <Application>Microsoft Office PowerPoint</Application>
  <PresentationFormat>如螢幕大小 (4:3)</PresentationFormat>
  <Paragraphs>119</Paragraphs>
  <Slides>124</Slides>
  <Notes>0</Notes>
  <HiddenSlides>0</HiddenSlides>
  <MMClips>0</MMClips>
  <ScaleCrop>false</ScaleCrop>
  <HeadingPairs>
    <vt:vector size="8" baseType="variant">
      <vt:variant>
        <vt:lpstr>使用字型</vt:lpstr>
      </vt:variant>
      <vt:variant>
        <vt:i4>11</vt:i4>
      </vt:variant>
      <vt:variant>
        <vt:lpstr>佈景主題</vt:lpstr>
      </vt:variant>
      <vt:variant>
        <vt:i4>10</vt:i4>
      </vt:variant>
      <vt:variant>
        <vt:lpstr>內嵌 OLE 伺服程式</vt:lpstr>
      </vt:variant>
      <vt:variant>
        <vt:i4>1</vt:i4>
      </vt:variant>
      <vt:variant>
        <vt:lpstr>投影片標題</vt:lpstr>
      </vt:variant>
      <vt:variant>
        <vt:i4>124</vt:i4>
      </vt:variant>
    </vt:vector>
  </HeadingPairs>
  <TitlesOfParts>
    <vt:vector size="146" baseType="lpstr">
      <vt:lpstr>Times New Roman</vt:lpstr>
      <vt:lpstr>新細明體</vt:lpstr>
      <vt:lpstr>Arial</vt:lpstr>
      <vt:lpstr>微軟正黑體</vt:lpstr>
      <vt:lpstr>標楷體</vt:lpstr>
      <vt:lpstr>Calibri</vt:lpstr>
      <vt:lpstr>文鼎黑體B</vt:lpstr>
      <vt:lpstr>文鼎新細黑</vt:lpstr>
      <vt:lpstr>Arial Rounded MT Bold</vt:lpstr>
      <vt:lpstr>Arial Unicode MS</vt:lpstr>
      <vt:lpstr>文鼎中黑</vt:lpstr>
      <vt:lpstr>1-1</vt:lpstr>
      <vt:lpstr>1_1-1</vt:lpstr>
      <vt:lpstr>2_1-1</vt:lpstr>
      <vt:lpstr>3_1-1</vt:lpstr>
      <vt:lpstr>4_1-1</vt:lpstr>
      <vt:lpstr>5_1-1</vt:lpstr>
      <vt:lpstr>6_1-1</vt:lpstr>
      <vt:lpstr>7_1-1</vt:lpstr>
      <vt:lpstr>8_1-1</vt:lpstr>
      <vt:lpstr>9_1-1</vt:lpstr>
      <vt:lpstr>MathType 6.0 Equation</vt:lpstr>
      <vt:lpstr>PowerPoint 簡報</vt:lpstr>
      <vt:lpstr>6-1 組合邏輯電路設計步驟</vt:lpstr>
      <vt:lpstr>PowerPoint 簡報</vt:lpstr>
      <vt:lpstr>PowerPoint 簡報</vt:lpstr>
      <vt:lpstr>PowerPoint 簡報</vt:lpstr>
      <vt:lpstr>PowerPoint 簡報</vt:lpstr>
      <vt:lpstr>PowerPoint 簡報</vt:lpstr>
      <vt:lpstr>PowerPoint 簡報</vt:lpstr>
      <vt:lpstr>所以最後設計完成的電路如下：</vt:lpstr>
      <vt:lpstr>PowerPoint 簡報</vt:lpstr>
      <vt:lpstr>PowerPoint 簡報</vt:lpstr>
      <vt:lpstr>PowerPoint 簡報</vt:lpstr>
      <vt:lpstr>PowerPoint 簡報</vt:lpstr>
      <vt:lpstr>PowerPoint 簡報</vt:lpstr>
      <vt:lpstr>6-2 加法器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6-3 減法器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6-4 二進碼十進數加法器</vt:lpstr>
      <vt:lpstr>PowerPoint 簡報</vt:lpstr>
      <vt:lpstr>PowerPoint 簡報</vt:lpstr>
      <vt:lpstr>PowerPoint 簡報</vt:lpstr>
      <vt:lpstr>PowerPoint 簡報</vt:lpstr>
      <vt:lpstr>6-5 解碼器</vt:lpstr>
      <vt:lpstr>6-5 解碼器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6-6 編碼器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6-7 多工器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6-8 解多工器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6-9 比較器</vt:lpstr>
      <vt:lpstr>PowerPoint 簡報</vt:lpstr>
      <vt:lpstr>PowerPoint 簡報</vt:lpstr>
      <vt:lpstr>PowerPoint 簡報</vt:lpstr>
      <vt:lpstr>PowerPoint 簡報</vt:lpstr>
      <vt:lpstr>PowerPoint 簡報</vt:lpstr>
      <vt:lpstr>PowerPoint 簡報</vt:lpstr>
      <vt:lpstr>6-10 應用實例介紹</vt:lpstr>
      <vt:lpstr>PowerPoint 簡報</vt:lpstr>
      <vt:lpstr>PowerPoint 簡報</vt:lpstr>
      <vt:lpstr>PowerPoint 簡報</vt:lpstr>
      <vt:lpstr>PowerPoint 簡報</vt:lpstr>
      <vt:lpstr>PowerPoint 簡報</vt:lpstr>
      <vt:lpstr>PowerPoint 簡報</vt:lpstr>
      <vt:lpstr>PowerPoint 簡報</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06346_數學I</dc:title>
  <dc:creator>CHWA</dc:creator>
  <cp:lastModifiedBy>null 洪啟舜</cp:lastModifiedBy>
  <cp:revision>397</cp:revision>
  <dcterms:created xsi:type="dcterms:W3CDTF">2008-07-10T09:39:22Z</dcterms:created>
  <dcterms:modified xsi:type="dcterms:W3CDTF">2020-11-07T06:45:46Z</dcterms:modified>
</cp:coreProperties>
</file>